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8" r:id="rId3"/>
    <p:sldId id="257" r:id="rId4"/>
    <p:sldId id="259" r:id="rId5"/>
    <p:sldId id="261" r:id="rId6"/>
    <p:sldId id="263" r:id="rId7"/>
    <p:sldId id="264" r:id="rId8"/>
    <p:sldId id="266" r:id="rId9"/>
    <p:sldId id="265" r:id="rId10"/>
    <p:sldId id="275" r:id="rId11"/>
    <p:sldId id="269" r:id="rId12"/>
    <p:sldId id="268" r:id="rId13"/>
    <p:sldId id="281" r:id="rId14"/>
    <p:sldId id="282" r:id="rId15"/>
    <p:sldId id="283" r:id="rId16"/>
    <p:sldId id="270" r:id="rId17"/>
    <p:sldId id="289" r:id="rId18"/>
    <p:sldId id="288" r:id="rId19"/>
    <p:sldId id="267" r:id="rId20"/>
    <p:sldId id="284" r:id="rId21"/>
    <p:sldId id="285" r:id="rId22"/>
    <p:sldId id="286" r:id="rId23"/>
    <p:sldId id="271" r:id="rId24"/>
    <p:sldId id="280" r:id="rId25"/>
    <p:sldId id="276" r:id="rId26"/>
    <p:sldId id="277" r:id="rId27"/>
    <p:sldId id="278" r:id="rId28"/>
    <p:sldId id="279" r:id="rId29"/>
    <p:sldId id="273" r:id="rId30"/>
    <p:sldId id="28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3983D3-BB48-42AF-A1D0-B84A7D4D8AA2}" v="111" dt="2022-02-26T17:44:44.4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0" autoAdjust="0"/>
    <p:restoredTop sz="94660"/>
  </p:normalViewPr>
  <p:slideViewPr>
    <p:cSldViewPr snapToGrid="0">
      <p:cViewPr varScale="1">
        <p:scale>
          <a:sx n="108" d="100"/>
          <a:sy n="108" d="100"/>
        </p:scale>
        <p:origin x="540" y="10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Casahuaman" userId="7df8b9cb2b8768a0" providerId="LiveId" clId="{943983D3-BB48-42AF-A1D0-B84A7D4D8AA2}"/>
    <pc:docChg chg="undo redo custSel addSld delSld modSld sldOrd">
      <pc:chgData name="Bryan Casahuaman" userId="7df8b9cb2b8768a0" providerId="LiveId" clId="{943983D3-BB48-42AF-A1D0-B84A7D4D8AA2}" dt="2022-02-26T20:53:50.290" v="6227" actId="20577"/>
      <pc:docMkLst>
        <pc:docMk/>
      </pc:docMkLst>
      <pc:sldChg chg="modNotesTx">
        <pc:chgData name="Bryan Casahuaman" userId="7df8b9cb2b8768a0" providerId="LiveId" clId="{943983D3-BB48-42AF-A1D0-B84A7D4D8AA2}" dt="2022-02-26T19:24:45.422" v="2524" actId="20577"/>
        <pc:sldMkLst>
          <pc:docMk/>
          <pc:sldMk cId="4076907610" sldId="256"/>
        </pc:sldMkLst>
      </pc:sldChg>
      <pc:sldChg chg="addSp modSp mod modNotesTx">
        <pc:chgData name="Bryan Casahuaman" userId="7df8b9cb2b8768a0" providerId="LiveId" clId="{943983D3-BB48-42AF-A1D0-B84A7D4D8AA2}" dt="2022-02-26T20:53:29.544" v="6226" actId="20577"/>
        <pc:sldMkLst>
          <pc:docMk/>
          <pc:sldMk cId="1273700497" sldId="257"/>
        </pc:sldMkLst>
        <pc:spChg chg="mod">
          <ac:chgData name="Bryan Casahuaman" userId="7df8b9cb2b8768a0" providerId="LiveId" clId="{943983D3-BB48-42AF-A1D0-B84A7D4D8AA2}" dt="2022-02-24T20:46:24.785" v="1214" actId="120"/>
          <ac:spMkLst>
            <pc:docMk/>
            <pc:sldMk cId="1273700497" sldId="257"/>
            <ac:spMk id="2" creationId="{22E458D1-33C6-4C78-91D6-253DC4528983}"/>
          </ac:spMkLst>
        </pc:spChg>
        <pc:spChg chg="mod">
          <ac:chgData name="Bryan Casahuaman" userId="7df8b9cb2b8768a0" providerId="LiveId" clId="{943983D3-BB48-42AF-A1D0-B84A7D4D8AA2}" dt="2022-02-24T16:37:27.422" v="20" actId="12"/>
          <ac:spMkLst>
            <pc:docMk/>
            <pc:sldMk cId="1273700497" sldId="257"/>
            <ac:spMk id="3" creationId="{FDD66386-FDC2-4F65-9719-C5A7557D1192}"/>
          </ac:spMkLst>
        </pc:spChg>
        <pc:graphicFrameChg chg="add mod">
          <ac:chgData name="Bryan Casahuaman" userId="7df8b9cb2b8768a0" providerId="LiveId" clId="{943983D3-BB48-42AF-A1D0-B84A7D4D8AA2}" dt="2022-02-26T00:08:05.811" v="2023" actId="6549"/>
          <ac:graphicFrameMkLst>
            <pc:docMk/>
            <pc:sldMk cId="1273700497" sldId="257"/>
            <ac:graphicFrameMk id="5" creationId="{5044EBD5-B96A-4A2C-9242-57A6BD37ECD4}"/>
          </ac:graphicFrameMkLst>
        </pc:graphicFrameChg>
        <pc:cxnChg chg="add mod">
          <ac:chgData name="Bryan Casahuaman" userId="7df8b9cb2b8768a0" providerId="LiveId" clId="{943983D3-BB48-42AF-A1D0-B84A7D4D8AA2}" dt="2022-02-24T20:46:28.722" v="1215" actId="14100"/>
          <ac:cxnSpMkLst>
            <pc:docMk/>
            <pc:sldMk cId="1273700497" sldId="257"/>
            <ac:cxnSpMk id="4" creationId="{D1AF4364-7130-4B98-A38C-8EBB9697F480}"/>
          </ac:cxnSpMkLst>
        </pc:cxnChg>
      </pc:sldChg>
      <pc:sldChg chg="modNotesTx">
        <pc:chgData name="Bryan Casahuaman" userId="7df8b9cb2b8768a0" providerId="LiveId" clId="{943983D3-BB48-42AF-A1D0-B84A7D4D8AA2}" dt="2022-02-26T19:25:36.647" v="2604" actId="20577"/>
        <pc:sldMkLst>
          <pc:docMk/>
          <pc:sldMk cId="2101005800" sldId="258"/>
        </pc:sldMkLst>
      </pc:sldChg>
      <pc:sldChg chg="addSp modSp mod">
        <pc:chgData name="Bryan Casahuaman" userId="7df8b9cb2b8768a0" providerId="LiveId" clId="{943983D3-BB48-42AF-A1D0-B84A7D4D8AA2}" dt="2022-02-26T16:40:59.097" v="2276" actId="20577"/>
        <pc:sldMkLst>
          <pc:docMk/>
          <pc:sldMk cId="1930418013" sldId="259"/>
        </pc:sldMkLst>
        <pc:spChg chg="mod">
          <ac:chgData name="Bryan Casahuaman" userId="7df8b9cb2b8768a0" providerId="LiveId" clId="{943983D3-BB48-42AF-A1D0-B84A7D4D8AA2}" dt="2022-02-26T16:40:59.097" v="2276" actId="20577"/>
          <ac:spMkLst>
            <pc:docMk/>
            <pc:sldMk cId="1930418013" sldId="259"/>
            <ac:spMk id="2" creationId="{15823A5F-DD76-4C64-B65F-A39C0E471062}"/>
          </ac:spMkLst>
        </pc:spChg>
        <pc:spChg chg="mod">
          <ac:chgData name="Bryan Casahuaman" userId="7df8b9cb2b8768a0" providerId="LiveId" clId="{943983D3-BB48-42AF-A1D0-B84A7D4D8AA2}" dt="2022-02-26T00:12:01.569" v="2074" actId="20577"/>
          <ac:spMkLst>
            <pc:docMk/>
            <pc:sldMk cId="1930418013" sldId="259"/>
            <ac:spMk id="3" creationId="{15312DEB-87A7-4CF3-B00B-552FCD57DD95}"/>
          </ac:spMkLst>
        </pc:spChg>
        <pc:cxnChg chg="add mod">
          <ac:chgData name="Bryan Casahuaman" userId="7df8b9cb2b8768a0" providerId="LiveId" clId="{943983D3-BB48-42AF-A1D0-B84A7D4D8AA2}" dt="2022-02-24T20:46:15.565" v="1213" actId="14100"/>
          <ac:cxnSpMkLst>
            <pc:docMk/>
            <pc:sldMk cId="1930418013" sldId="259"/>
            <ac:cxnSpMk id="4" creationId="{D6CFD00C-DEC7-47A1-95BE-FB2F0DC4FCF2}"/>
          </ac:cxnSpMkLst>
        </pc:cxnChg>
      </pc:sldChg>
      <pc:sldChg chg="addSp delSp modSp del mod">
        <pc:chgData name="Bryan Casahuaman" userId="7df8b9cb2b8768a0" providerId="LiveId" clId="{943983D3-BB48-42AF-A1D0-B84A7D4D8AA2}" dt="2022-02-24T18:58:51.982" v="436" actId="2696"/>
        <pc:sldMkLst>
          <pc:docMk/>
          <pc:sldMk cId="2619667293" sldId="260"/>
        </pc:sldMkLst>
        <pc:spChg chg="mod">
          <ac:chgData name="Bryan Casahuaman" userId="7df8b9cb2b8768a0" providerId="LiveId" clId="{943983D3-BB48-42AF-A1D0-B84A7D4D8AA2}" dt="2022-02-24T17:17:37.697" v="180" actId="122"/>
          <ac:spMkLst>
            <pc:docMk/>
            <pc:sldMk cId="2619667293" sldId="260"/>
            <ac:spMk id="2" creationId="{5289DECE-0B5D-4196-992D-2D0ADAE2F739}"/>
          </ac:spMkLst>
        </pc:spChg>
        <pc:spChg chg="del mod">
          <ac:chgData name="Bryan Casahuaman" userId="7df8b9cb2b8768a0" providerId="LiveId" clId="{943983D3-BB48-42AF-A1D0-B84A7D4D8AA2}" dt="2022-02-24T17:23:10.759" v="270"/>
          <ac:spMkLst>
            <pc:docMk/>
            <pc:sldMk cId="2619667293" sldId="260"/>
            <ac:spMk id="3" creationId="{85E87E24-7A28-48EA-AFAF-13109EC99239}"/>
          </ac:spMkLst>
        </pc:spChg>
        <pc:graphicFrameChg chg="add mod">
          <ac:chgData name="Bryan Casahuaman" userId="7df8b9cb2b8768a0" providerId="LiveId" clId="{943983D3-BB48-42AF-A1D0-B84A7D4D8AA2}" dt="2022-02-24T17:25:19.931" v="280" actId="403"/>
          <ac:graphicFrameMkLst>
            <pc:docMk/>
            <pc:sldMk cId="2619667293" sldId="260"/>
            <ac:graphicFrameMk id="5" creationId="{ABCA75F3-BE05-487D-B51D-0603A9D80B54}"/>
          </ac:graphicFrameMkLst>
        </pc:graphicFrameChg>
        <pc:cxnChg chg="add mod">
          <ac:chgData name="Bryan Casahuaman" userId="7df8b9cb2b8768a0" providerId="LiveId" clId="{943983D3-BB48-42AF-A1D0-B84A7D4D8AA2}" dt="2022-02-24T17:18:22.836" v="224" actId="1036"/>
          <ac:cxnSpMkLst>
            <pc:docMk/>
            <pc:sldMk cId="2619667293" sldId="260"/>
            <ac:cxnSpMk id="4" creationId="{3465CD67-5A31-4028-BB66-0A23DB143734}"/>
          </ac:cxnSpMkLst>
        </pc:cxnChg>
      </pc:sldChg>
      <pc:sldChg chg="modSp add del mod">
        <pc:chgData name="Bryan Casahuaman" userId="7df8b9cb2b8768a0" providerId="LiveId" clId="{943983D3-BB48-42AF-A1D0-B84A7D4D8AA2}" dt="2022-02-26T16:41:05.322" v="2284" actId="5793"/>
        <pc:sldMkLst>
          <pc:docMk/>
          <pc:sldMk cId="3992481770" sldId="261"/>
        </pc:sldMkLst>
        <pc:spChg chg="mod">
          <ac:chgData name="Bryan Casahuaman" userId="7df8b9cb2b8768a0" providerId="LiveId" clId="{943983D3-BB48-42AF-A1D0-B84A7D4D8AA2}" dt="2022-02-26T16:41:05.322" v="2284" actId="5793"/>
          <ac:spMkLst>
            <pc:docMk/>
            <pc:sldMk cId="3992481770" sldId="261"/>
            <ac:spMk id="2" creationId="{15823A5F-DD76-4C64-B65F-A39C0E471062}"/>
          </ac:spMkLst>
        </pc:spChg>
        <pc:spChg chg="mod">
          <ac:chgData name="Bryan Casahuaman" userId="7df8b9cb2b8768a0" providerId="LiveId" clId="{943983D3-BB48-42AF-A1D0-B84A7D4D8AA2}" dt="2022-02-26T00:12:07.090" v="2076" actId="20577"/>
          <ac:spMkLst>
            <pc:docMk/>
            <pc:sldMk cId="3992481770" sldId="261"/>
            <ac:spMk id="3" creationId="{15312DEB-87A7-4CF3-B00B-552FCD57DD95}"/>
          </ac:spMkLst>
        </pc:spChg>
        <pc:cxnChg chg="mod">
          <ac:chgData name="Bryan Casahuaman" userId="7df8b9cb2b8768a0" providerId="LiveId" clId="{943983D3-BB48-42AF-A1D0-B84A7D4D8AA2}" dt="2022-02-24T20:46:07.619" v="1210" actId="14100"/>
          <ac:cxnSpMkLst>
            <pc:docMk/>
            <pc:sldMk cId="3992481770" sldId="261"/>
            <ac:cxnSpMk id="4" creationId="{D6CFD00C-DEC7-47A1-95BE-FB2F0DC4FCF2}"/>
          </ac:cxnSpMkLst>
        </pc:cxnChg>
      </pc:sldChg>
      <pc:sldChg chg="addSp modSp add del mod">
        <pc:chgData name="Bryan Casahuaman" userId="7df8b9cb2b8768a0" providerId="LiveId" clId="{943983D3-BB48-42AF-A1D0-B84A7D4D8AA2}" dt="2022-02-24T18:58:55.862" v="437" actId="2696"/>
        <pc:sldMkLst>
          <pc:docMk/>
          <pc:sldMk cId="3051373497" sldId="262"/>
        </pc:sldMkLst>
        <pc:graphicFrameChg chg="add mod">
          <ac:chgData name="Bryan Casahuaman" userId="7df8b9cb2b8768a0" providerId="LiveId" clId="{943983D3-BB48-42AF-A1D0-B84A7D4D8AA2}" dt="2022-02-24T17:24:58.132" v="278" actId="207"/>
          <ac:graphicFrameMkLst>
            <pc:docMk/>
            <pc:sldMk cId="3051373497" sldId="262"/>
            <ac:graphicFrameMk id="6" creationId="{E39D901E-0015-4D8F-95F2-BE03C018DDE0}"/>
          </ac:graphicFrameMkLst>
        </pc:graphicFrameChg>
      </pc:sldChg>
      <pc:sldChg chg="modSp add mod ord">
        <pc:chgData name="Bryan Casahuaman" userId="7df8b9cb2b8768a0" providerId="LiveId" clId="{943983D3-BB48-42AF-A1D0-B84A7D4D8AA2}" dt="2022-02-26T00:12:12.241" v="2078" actId="20577"/>
        <pc:sldMkLst>
          <pc:docMk/>
          <pc:sldMk cId="1950914033" sldId="263"/>
        </pc:sldMkLst>
        <pc:spChg chg="mod">
          <ac:chgData name="Bryan Casahuaman" userId="7df8b9cb2b8768a0" providerId="LiveId" clId="{943983D3-BB48-42AF-A1D0-B84A7D4D8AA2}" dt="2022-02-24T20:45:43.535" v="1186" actId="120"/>
          <ac:spMkLst>
            <pc:docMk/>
            <pc:sldMk cId="1950914033" sldId="263"/>
            <ac:spMk id="2" creationId="{15823A5F-DD76-4C64-B65F-A39C0E471062}"/>
          </ac:spMkLst>
        </pc:spChg>
        <pc:spChg chg="mod">
          <ac:chgData name="Bryan Casahuaman" userId="7df8b9cb2b8768a0" providerId="LiveId" clId="{943983D3-BB48-42AF-A1D0-B84A7D4D8AA2}" dt="2022-02-26T00:12:12.241" v="2078" actId="20577"/>
          <ac:spMkLst>
            <pc:docMk/>
            <pc:sldMk cId="1950914033" sldId="263"/>
            <ac:spMk id="3" creationId="{15312DEB-87A7-4CF3-B00B-552FCD57DD95}"/>
          </ac:spMkLst>
        </pc:spChg>
        <pc:cxnChg chg="mod">
          <ac:chgData name="Bryan Casahuaman" userId="7df8b9cb2b8768a0" providerId="LiveId" clId="{943983D3-BB48-42AF-A1D0-B84A7D4D8AA2}" dt="2022-02-24T20:45:49.362" v="1188" actId="14100"/>
          <ac:cxnSpMkLst>
            <pc:docMk/>
            <pc:sldMk cId="1950914033" sldId="263"/>
            <ac:cxnSpMk id="4" creationId="{D6CFD00C-DEC7-47A1-95BE-FB2F0DC4FCF2}"/>
          </ac:cxnSpMkLst>
        </pc:cxnChg>
      </pc:sldChg>
      <pc:sldChg chg="modSp add mod modNotesTx">
        <pc:chgData name="Bryan Casahuaman" userId="7df8b9cb2b8768a0" providerId="LiveId" clId="{943983D3-BB48-42AF-A1D0-B84A7D4D8AA2}" dt="2022-02-26T19:30:27.136" v="3037" actId="20577"/>
        <pc:sldMkLst>
          <pc:docMk/>
          <pc:sldMk cId="838747657" sldId="264"/>
        </pc:sldMkLst>
        <pc:spChg chg="mod">
          <ac:chgData name="Bryan Casahuaman" userId="7df8b9cb2b8768a0" providerId="LiveId" clId="{943983D3-BB48-42AF-A1D0-B84A7D4D8AA2}" dt="2022-02-24T20:45:12.355" v="1121" actId="120"/>
          <ac:spMkLst>
            <pc:docMk/>
            <pc:sldMk cId="838747657" sldId="264"/>
            <ac:spMk id="2" creationId="{15823A5F-DD76-4C64-B65F-A39C0E471062}"/>
          </ac:spMkLst>
        </pc:spChg>
        <pc:spChg chg="mod">
          <ac:chgData name="Bryan Casahuaman" userId="7df8b9cb2b8768a0" providerId="LiveId" clId="{943983D3-BB48-42AF-A1D0-B84A7D4D8AA2}" dt="2022-02-26T00:12:17.986" v="2082" actId="20577"/>
          <ac:spMkLst>
            <pc:docMk/>
            <pc:sldMk cId="838747657" sldId="264"/>
            <ac:spMk id="3" creationId="{15312DEB-87A7-4CF3-B00B-552FCD57DD95}"/>
          </ac:spMkLst>
        </pc:spChg>
        <pc:cxnChg chg="mod">
          <ac:chgData name="Bryan Casahuaman" userId="7df8b9cb2b8768a0" providerId="LiveId" clId="{943983D3-BB48-42AF-A1D0-B84A7D4D8AA2}" dt="2022-02-24T20:45:16.292" v="1122" actId="14100"/>
          <ac:cxnSpMkLst>
            <pc:docMk/>
            <pc:sldMk cId="838747657" sldId="264"/>
            <ac:cxnSpMk id="4" creationId="{D6CFD00C-DEC7-47A1-95BE-FB2F0DC4FCF2}"/>
          </ac:cxnSpMkLst>
        </pc:cxnChg>
      </pc:sldChg>
      <pc:sldChg chg="addSp modSp new mod">
        <pc:chgData name="Bryan Casahuaman" userId="7df8b9cb2b8768a0" providerId="LiveId" clId="{943983D3-BB48-42AF-A1D0-B84A7D4D8AA2}" dt="2022-02-25T23:00:43.351" v="1376" actId="12"/>
        <pc:sldMkLst>
          <pc:docMk/>
          <pc:sldMk cId="2696890124" sldId="265"/>
        </pc:sldMkLst>
        <pc:spChg chg="mod">
          <ac:chgData name="Bryan Casahuaman" userId="7df8b9cb2b8768a0" providerId="LiveId" clId="{943983D3-BB48-42AF-A1D0-B84A7D4D8AA2}" dt="2022-02-24T20:44:57.928" v="1118" actId="120"/>
          <ac:spMkLst>
            <pc:docMk/>
            <pc:sldMk cId="2696890124" sldId="265"/>
            <ac:spMk id="2" creationId="{76E94B18-FEB2-4A5C-8C88-D383EC4EDEB8}"/>
          </ac:spMkLst>
        </pc:spChg>
        <pc:spChg chg="mod">
          <ac:chgData name="Bryan Casahuaman" userId="7df8b9cb2b8768a0" providerId="LiveId" clId="{943983D3-BB48-42AF-A1D0-B84A7D4D8AA2}" dt="2022-02-25T23:00:43.351" v="1376" actId="12"/>
          <ac:spMkLst>
            <pc:docMk/>
            <pc:sldMk cId="2696890124" sldId="265"/>
            <ac:spMk id="3" creationId="{8E918DC8-3B9F-4755-8A6A-17DC5BCEF244}"/>
          </ac:spMkLst>
        </pc:spChg>
        <pc:cxnChg chg="add mod">
          <ac:chgData name="Bryan Casahuaman" userId="7df8b9cb2b8768a0" providerId="LiveId" clId="{943983D3-BB48-42AF-A1D0-B84A7D4D8AA2}" dt="2022-02-24T20:45:01.956" v="1119" actId="14100"/>
          <ac:cxnSpMkLst>
            <pc:docMk/>
            <pc:sldMk cId="2696890124" sldId="265"/>
            <ac:cxnSpMk id="4" creationId="{DDA05999-CC03-4F87-A022-7394F161C4AE}"/>
          </ac:cxnSpMkLst>
        </pc:cxnChg>
      </pc:sldChg>
      <pc:sldChg chg="modSp add mod ord modNotesTx">
        <pc:chgData name="Bryan Casahuaman" userId="7df8b9cb2b8768a0" providerId="LiveId" clId="{943983D3-BB48-42AF-A1D0-B84A7D4D8AA2}" dt="2022-02-26T19:31:45.784" v="3144" actId="20577"/>
        <pc:sldMkLst>
          <pc:docMk/>
          <pc:sldMk cId="2452689129" sldId="266"/>
        </pc:sldMkLst>
        <pc:spChg chg="mod">
          <ac:chgData name="Bryan Casahuaman" userId="7df8b9cb2b8768a0" providerId="LiveId" clId="{943983D3-BB48-42AF-A1D0-B84A7D4D8AA2}" dt="2022-02-24T20:12:33.797" v="517" actId="20577"/>
          <ac:spMkLst>
            <pc:docMk/>
            <pc:sldMk cId="2452689129" sldId="266"/>
            <ac:spMk id="3" creationId="{09D5E87B-3BD8-4064-8691-AB10885BB995}"/>
          </ac:spMkLst>
        </pc:spChg>
      </pc:sldChg>
      <pc:sldChg chg="addSp delSp modSp add mod modNotesTx">
        <pc:chgData name="Bryan Casahuaman" userId="7df8b9cb2b8768a0" providerId="LiveId" clId="{943983D3-BB48-42AF-A1D0-B84A7D4D8AA2}" dt="2022-02-26T19:49:22.757" v="4585" actId="20577"/>
        <pc:sldMkLst>
          <pc:docMk/>
          <pc:sldMk cId="2145166634" sldId="267"/>
        </pc:sldMkLst>
        <pc:spChg chg="mod">
          <ac:chgData name="Bryan Casahuaman" userId="7df8b9cb2b8768a0" providerId="LiveId" clId="{943983D3-BB48-42AF-A1D0-B84A7D4D8AA2}" dt="2022-02-24T20:44:13.349" v="1109" actId="120"/>
          <ac:spMkLst>
            <pc:docMk/>
            <pc:sldMk cId="2145166634" sldId="267"/>
            <ac:spMk id="2" creationId="{76E94B18-FEB2-4A5C-8C88-D383EC4EDEB8}"/>
          </ac:spMkLst>
        </pc:spChg>
        <pc:spChg chg="del mod">
          <ac:chgData name="Bryan Casahuaman" userId="7df8b9cb2b8768a0" providerId="LiveId" clId="{943983D3-BB48-42AF-A1D0-B84A7D4D8AA2}" dt="2022-02-24T20:37:53.158" v="894"/>
          <ac:spMkLst>
            <pc:docMk/>
            <pc:sldMk cId="2145166634" sldId="267"/>
            <ac:spMk id="3" creationId="{8E918DC8-3B9F-4755-8A6A-17DC5BCEF244}"/>
          </ac:spMkLst>
        </pc:spChg>
        <pc:spChg chg="add del mod">
          <ac:chgData name="Bryan Casahuaman" userId="7df8b9cb2b8768a0" providerId="LiveId" clId="{943983D3-BB48-42AF-A1D0-B84A7D4D8AA2}" dt="2022-02-25T23:59:17.154" v="1937"/>
          <ac:spMkLst>
            <pc:docMk/>
            <pc:sldMk cId="2145166634" sldId="267"/>
            <ac:spMk id="6" creationId="{E8636BC4-BAB1-4F17-BEB3-106894E23DDC}"/>
          </ac:spMkLst>
        </pc:spChg>
        <pc:graphicFrameChg chg="add del mod">
          <ac:chgData name="Bryan Casahuaman" userId="7df8b9cb2b8768a0" providerId="LiveId" clId="{943983D3-BB48-42AF-A1D0-B84A7D4D8AA2}" dt="2022-02-25T23:54:24.784" v="1936" actId="478"/>
          <ac:graphicFrameMkLst>
            <pc:docMk/>
            <pc:sldMk cId="2145166634" sldId="267"/>
            <ac:graphicFrameMk id="5" creationId="{B98AA118-ED70-45AA-A681-981E7CF04A58}"/>
          </ac:graphicFrameMkLst>
        </pc:graphicFrameChg>
        <pc:graphicFrameChg chg="add mod">
          <ac:chgData name="Bryan Casahuaman" userId="7df8b9cb2b8768a0" providerId="LiveId" clId="{943983D3-BB48-42AF-A1D0-B84A7D4D8AA2}" dt="2022-02-25T23:59:17.154" v="1937"/>
          <ac:graphicFrameMkLst>
            <pc:docMk/>
            <pc:sldMk cId="2145166634" sldId="267"/>
            <ac:graphicFrameMk id="7" creationId="{38C45222-0BE1-4AA7-A252-ACD00F91447B}"/>
          </ac:graphicFrameMkLst>
        </pc:graphicFrameChg>
        <pc:cxnChg chg="mod">
          <ac:chgData name="Bryan Casahuaman" userId="7df8b9cb2b8768a0" providerId="LiveId" clId="{943983D3-BB48-42AF-A1D0-B84A7D4D8AA2}" dt="2022-02-24T20:44:17.905" v="1110" actId="14100"/>
          <ac:cxnSpMkLst>
            <pc:docMk/>
            <pc:sldMk cId="2145166634" sldId="267"/>
            <ac:cxnSpMk id="4" creationId="{DDA05999-CC03-4F87-A022-7394F161C4AE}"/>
          </ac:cxnSpMkLst>
        </pc:cxnChg>
      </pc:sldChg>
      <pc:sldChg chg="addSp delSp modSp add mod modNotesTx">
        <pc:chgData name="Bryan Casahuaman" userId="7df8b9cb2b8768a0" providerId="LiveId" clId="{943983D3-BB48-42AF-A1D0-B84A7D4D8AA2}" dt="2022-02-26T19:41:43.923" v="3938" actId="20577"/>
        <pc:sldMkLst>
          <pc:docMk/>
          <pc:sldMk cId="1115330134" sldId="268"/>
        </pc:sldMkLst>
        <pc:spChg chg="mod">
          <ac:chgData name="Bryan Casahuaman" userId="7df8b9cb2b8768a0" providerId="LiveId" clId="{943983D3-BB48-42AF-A1D0-B84A7D4D8AA2}" dt="2022-02-24T20:44:31.474" v="1113" actId="120"/>
          <ac:spMkLst>
            <pc:docMk/>
            <pc:sldMk cId="1115330134" sldId="268"/>
            <ac:spMk id="2" creationId="{76E94B18-FEB2-4A5C-8C88-D383EC4EDEB8}"/>
          </ac:spMkLst>
        </pc:spChg>
        <pc:spChg chg="del mod">
          <ac:chgData name="Bryan Casahuaman" userId="7df8b9cb2b8768a0" providerId="LiveId" clId="{943983D3-BB48-42AF-A1D0-B84A7D4D8AA2}" dt="2022-02-24T20:32:08.335" v="764"/>
          <ac:spMkLst>
            <pc:docMk/>
            <pc:sldMk cId="1115330134" sldId="268"/>
            <ac:spMk id="3" creationId="{8E918DC8-3B9F-4755-8A6A-17DC5BCEF244}"/>
          </ac:spMkLst>
        </pc:spChg>
        <pc:spChg chg="add del mod">
          <ac:chgData name="Bryan Casahuaman" userId="7df8b9cb2b8768a0" providerId="LiveId" clId="{943983D3-BB48-42AF-A1D0-B84A7D4D8AA2}" dt="2022-02-25T23:53:50.184" v="1935"/>
          <ac:spMkLst>
            <pc:docMk/>
            <pc:sldMk cId="1115330134" sldId="268"/>
            <ac:spMk id="6" creationId="{0D88FC2F-3477-40C6-8CE4-75F8372498BC}"/>
          </ac:spMkLst>
        </pc:spChg>
        <pc:graphicFrameChg chg="add del mod">
          <ac:chgData name="Bryan Casahuaman" userId="7df8b9cb2b8768a0" providerId="LiveId" clId="{943983D3-BB48-42AF-A1D0-B84A7D4D8AA2}" dt="2022-02-25T23:53:45.681" v="1934" actId="478"/>
          <ac:graphicFrameMkLst>
            <pc:docMk/>
            <pc:sldMk cId="1115330134" sldId="268"/>
            <ac:graphicFrameMk id="5" creationId="{C88498D6-4846-428F-AC11-D091B738A5B7}"/>
          </ac:graphicFrameMkLst>
        </pc:graphicFrameChg>
        <pc:graphicFrameChg chg="add mod">
          <ac:chgData name="Bryan Casahuaman" userId="7df8b9cb2b8768a0" providerId="LiveId" clId="{943983D3-BB48-42AF-A1D0-B84A7D4D8AA2}" dt="2022-02-25T23:53:50.184" v="1935"/>
          <ac:graphicFrameMkLst>
            <pc:docMk/>
            <pc:sldMk cId="1115330134" sldId="268"/>
            <ac:graphicFrameMk id="7" creationId="{AFC5ADCF-026C-4FBF-B3AA-34CA1D060DC8}"/>
          </ac:graphicFrameMkLst>
        </pc:graphicFrameChg>
        <pc:cxnChg chg="mod">
          <ac:chgData name="Bryan Casahuaman" userId="7df8b9cb2b8768a0" providerId="LiveId" clId="{943983D3-BB48-42AF-A1D0-B84A7D4D8AA2}" dt="2022-02-24T20:44:35.504" v="1114" actId="14100"/>
          <ac:cxnSpMkLst>
            <pc:docMk/>
            <pc:sldMk cId="1115330134" sldId="268"/>
            <ac:cxnSpMk id="4" creationId="{DDA05999-CC03-4F87-A022-7394F161C4AE}"/>
          </ac:cxnSpMkLst>
        </pc:cxnChg>
      </pc:sldChg>
      <pc:sldChg chg="addSp delSp modSp add mod modNotesTx">
        <pc:chgData name="Bryan Casahuaman" userId="7df8b9cb2b8768a0" providerId="LiveId" clId="{943983D3-BB48-42AF-A1D0-B84A7D4D8AA2}" dt="2022-02-26T19:40:11.796" v="3819" actId="20577"/>
        <pc:sldMkLst>
          <pc:docMk/>
          <pc:sldMk cId="3195706036" sldId="269"/>
        </pc:sldMkLst>
        <pc:spChg chg="mod">
          <ac:chgData name="Bryan Casahuaman" userId="7df8b9cb2b8768a0" providerId="LiveId" clId="{943983D3-BB48-42AF-A1D0-B84A7D4D8AA2}" dt="2022-02-24T20:44:41.145" v="1115" actId="120"/>
          <ac:spMkLst>
            <pc:docMk/>
            <pc:sldMk cId="3195706036" sldId="269"/>
            <ac:spMk id="2" creationId="{76E94B18-FEB2-4A5C-8C88-D383EC4EDEB8}"/>
          </ac:spMkLst>
        </pc:spChg>
        <pc:spChg chg="mod">
          <ac:chgData name="Bryan Casahuaman" userId="7df8b9cb2b8768a0" providerId="LiveId" clId="{943983D3-BB48-42AF-A1D0-B84A7D4D8AA2}" dt="2022-02-26T00:17:29.803" v="2106" actId="20577"/>
          <ac:spMkLst>
            <pc:docMk/>
            <pc:sldMk cId="3195706036" sldId="269"/>
            <ac:spMk id="3" creationId="{8E918DC8-3B9F-4755-8A6A-17DC5BCEF244}"/>
          </ac:spMkLst>
        </pc:spChg>
        <pc:graphicFrameChg chg="add del mod">
          <ac:chgData name="Bryan Casahuaman" userId="7df8b9cb2b8768a0" providerId="LiveId" clId="{943983D3-BB48-42AF-A1D0-B84A7D4D8AA2}" dt="2022-02-25T23:21:16.680" v="1867" actId="478"/>
          <ac:graphicFrameMkLst>
            <pc:docMk/>
            <pc:sldMk cId="3195706036" sldId="269"/>
            <ac:graphicFrameMk id="5" creationId="{AA47C1CB-F297-4342-9FE8-65E87809DEA4}"/>
          </ac:graphicFrameMkLst>
        </pc:graphicFrameChg>
        <pc:graphicFrameChg chg="add del mod">
          <ac:chgData name="Bryan Casahuaman" userId="7df8b9cb2b8768a0" providerId="LiveId" clId="{943983D3-BB48-42AF-A1D0-B84A7D4D8AA2}" dt="2022-02-25T23:21:16.680" v="1867" actId="478"/>
          <ac:graphicFrameMkLst>
            <pc:docMk/>
            <pc:sldMk cId="3195706036" sldId="269"/>
            <ac:graphicFrameMk id="6" creationId="{3A7E24FA-4E09-4A76-BF81-6975E9651AC7}"/>
          </ac:graphicFrameMkLst>
        </pc:graphicFrameChg>
        <pc:cxnChg chg="mod">
          <ac:chgData name="Bryan Casahuaman" userId="7df8b9cb2b8768a0" providerId="LiveId" clId="{943983D3-BB48-42AF-A1D0-B84A7D4D8AA2}" dt="2022-02-24T20:44:45.706" v="1116" actId="14100"/>
          <ac:cxnSpMkLst>
            <pc:docMk/>
            <pc:sldMk cId="3195706036" sldId="269"/>
            <ac:cxnSpMk id="4" creationId="{DDA05999-CC03-4F87-A022-7394F161C4AE}"/>
          </ac:cxnSpMkLst>
        </pc:cxnChg>
      </pc:sldChg>
      <pc:sldChg chg="modSp add mod ord">
        <pc:chgData name="Bryan Casahuaman" userId="7df8b9cb2b8768a0" providerId="LiveId" clId="{943983D3-BB48-42AF-A1D0-B84A7D4D8AA2}" dt="2022-02-26T19:43:49.220" v="4105" actId="5793"/>
        <pc:sldMkLst>
          <pc:docMk/>
          <pc:sldMk cId="1913859923" sldId="270"/>
        </pc:sldMkLst>
        <pc:spChg chg="mod">
          <ac:chgData name="Bryan Casahuaman" userId="7df8b9cb2b8768a0" providerId="LiveId" clId="{943983D3-BB48-42AF-A1D0-B84A7D4D8AA2}" dt="2022-02-24T20:44:25.272" v="1111" actId="120"/>
          <ac:spMkLst>
            <pc:docMk/>
            <pc:sldMk cId="1913859923" sldId="270"/>
            <ac:spMk id="2" creationId="{76E94B18-FEB2-4A5C-8C88-D383EC4EDEB8}"/>
          </ac:spMkLst>
        </pc:spChg>
        <pc:spChg chg="mod">
          <ac:chgData name="Bryan Casahuaman" userId="7df8b9cb2b8768a0" providerId="LiveId" clId="{943983D3-BB48-42AF-A1D0-B84A7D4D8AA2}" dt="2022-02-26T19:43:49.220" v="4105" actId="5793"/>
          <ac:spMkLst>
            <pc:docMk/>
            <pc:sldMk cId="1913859923" sldId="270"/>
            <ac:spMk id="3" creationId="{8E918DC8-3B9F-4755-8A6A-17DC5BCEF244}"/>
          </ac:spMkLst>
        </pc:spChg>
        <pc:cxnChg chg="mod">
          <ac:chgData name="Bryan Casahuaman" userId="7df8b9cb2b8768a0" providerId="LiveId" clId="{943983D3-BB48-42AF-A1D0-B84A7D4D8AA2}" dt="2022-02-24T20:44:28.701" v="1112" actId="14100"/>
          <ac:cxnSpMkLst>
            <pc:docMk/>
            <pc:sldMk cId="1913859923" sldId="270"/>
            <ac:cxnSpMk id="4" creationId="{DDA05999-CC03-4F87-A022-7394F161C4AE}"/>
          </ac:cxnSpMkLst>
        </pc:cxnChg>
      </pc:sldChg>
      <pc:sldChg chg="modSp new del mod ord">
        <pc:chgData name="Bryan Casahuaman" userId="7df8b9cb2b8768a0" providerId="LiveId" clId="{943983D3-BB48-42AF-A1D0-B84A7D4D8AA2}" dt="2022-02-24T20:40:20.629" v="952" actId="2696"/>
        <pc:sldMkLst>
          <pc:docMk/>
          <pc:sldMk cId="103492664" sldId="271"/>
        </pc:sldMkLst>
        <pc:spChg chg="mod">
          <ac:chgData name="Bryan Casahuaman" userId="7df8b9cb2b8768a0" providerId="LiveId" clId="{943983D3-BB48-42AF-A1D0-B84A7D4D8AA2}" dt="2022-02-24T20:40:05.762" v="949" actId="255"/>
          <ac:spMkLst>
            <pc:docMk/>
            <pc:sldMk cId="103492664" sldId="271"/>
            <ac:spMk id="2" creationId="{C4DD4EDE-25AF-4E66-A22D-865DA77858B4}"/>
          </ac:spMkLst>
        </pc:spChg>
      </pc:sldChg>
      <pc:sldChg chg="modSp add mod ord">
        <pc:chgData name="Bryan Casahuaman" userId="7df8b9cb2b8768a0" providerId="LiveId" clId="{943983D3-BB48-42AF-A1D0-B84A7D4D8AA2}" dt="2022-02-26T17:01:57.866" v="2287" actId="12"/>
        <pc:sldMkLst>
          <pc:docMk/>
          <pc:sldMk cId="2412963325" sldId="271"/>
        </pc:sldMkLst>
        <pc:spChg chg="mod">
          <ac:chgData name="Bryan Casahuaman" userId="7df8b9cb2b8768a0" providerId="LiveId" clId="{943983D3-BB48-42AF-A1D0-B84A7D4D8AA2}" dt="2022-02-24T20:44:01.788" v="1107" actId="120"/>
          <ac:spMkLst>
            <pc:docMk/>
            <pc:sldMk cId="2412963325" sldId="271"/>
            <ac:spMk id="2" creationId="{76E94B18-FEB2-4A5C-8C88-D383EC4EDEB8}"/>
          </ac:spMkLst>
        </pc:spChg>
        <pc:spChg chg="mod">
          <ac:chgData name="Bryan Casahuaman" userId="7df8b9cb2b8768a0" providerId="LiveId" clId="{943983D3-BB48-42AF-A1D0-B84A7D4D8AA2}" dt="2022-02-26T17:01:57.866" v="2287" actId="12"/>
          <ac:spMkLst>
            <pc:docMk/>
            <pc:sldMk cId="2412963325" sldId="271"/>
            <ac:spMk id="3" creationId="{8E918DC8-3B9F-4755-8A6A-17DC5BCEF244}"/>
          </ac:spMkLst>
        </pc:spChg>
        <pc:cxnChg chg="mod">
          <ac:chgData name="Bryan Casahuaman" userId="7df8b9cb2b8768a0" providerId="LiveId" clId="{943983D3-BB48-42AF-A1D0-B84A7D4D8AA2}" dt="2022-02-24T20:44:06.864" v="1108" actId="14100"/>
          <ac:cxnSpMkLst>
            <pc:docMk/>
            <pc:sldMk cId="2412963325" sldId="271"/>
            <ac:cxnSpMk id="4" creationId="{DDA05999-CC03-4F87-A022-7394F161C4AE}"/>
          </ac:cxnSpMkLst>
        </pc:cxnChg>
      </pc:sldChg>
      <pc:sldChg chg="add del">
        <pc:chgData name="Bryan Casahuaman" userId="7df8b9cb2b8768a0" providerId="LiveId" clId="{943983D3-BB48-42AF-A1D0-B84A7D4D8AA2}" dt="2022-02-24T20:47:03.777" v="1218" actId="2696"/>
        <pc:sldMkLst>
          <pc:docMk/>
          <pc:sldMk cId="1606742658" sldId="272"/>
        </pc:sldMkLst>
      </pc:sldChg>
      <pc:sldChg chg="addSp delSp modSp add mod ord modNotesTx">
        <pc:chgData name="Bryan Casahuaman" userId="7df8b9cb2b8768a0" providerId="LiveId" clId="{943983D3-BB48-42AF-A1D0-B84A7D4D8AA2}" dt="2022-02-26T20:14:40.226" v="6062" actId="20577"/>
        <pc:sldMkLst>
          <pc:docMk/>
          <pc:sldMk cId="2689837873" sldId="273"/>
        </pc:sldMkLst>
        <pc:spChg chg="mod">
          <ac:chgData name="Bryan Casahuaman" userId="7df8b9cb2b8768a0" providerId="LiveId" clId="{943983D3-BB48-42AF-A1D0-B84A7D4D8AA2}" dt="2022-02-24T20:46:55.744" v="1216" actId="120"/>
          <ac:spMkLst>
            <pc:docMk/>
            <pc:sldMk cId="2689837873" sldId="273"/>
            <ac:spMk id="2" creationId="{76E94B18-FEB2-4A5C-8C88-D383EC4EDEB8}"/>
          </ac:spMkLst>
        </pc:spChg>
        <pc:spChg chg="del">
          <ac:chgData name="Bryan Casahuaman" userId="7df8b9cb2b8768a0" providerId="LiveId" clId="{943983D3-BB48-42AF-A1D0-B84A7D4D8AA2}" dt="2022-02-24T20:54:15.512" v="1220"/>
          <ac:spMkLst>
            <pc:docMk/>
            <pc:sldMk cId="2689837873" sldId="273"/>
            <ac:spMk id="3" creationId="{8E918DC8-3B9F-4755-8A6A-17DC5BCEF244}"/>
          </ac:spMkLst>
        </pc:spChg>
        <pc:graphicFrameChg chg="add mod">
          <ac:chgData name="Bryan Casahuaman" userId="7df8b9cb2b8768a0" providerId="LiveId" clId="{943983D3-BB48-42AF-A1D0-B84A7D4D8AA2}" dt="2022-02-24T20:54:15.512" v="1220"/>
          <ac:graphicFrameMkLst>
            <pc:docMk/>
            <pc:sldMk cId="2689837873" sldId="273"/>
            <ac:graphicFrameMk id="6" creationId="{23531FA2-9012-4883-A66E-ED0FFD60665D}"/>
          </ac:graphicFrameMkLst>
        </pc:graphicFrameChg>
        <pc:cxnChg chg="mod">
          <ac:chgData name="Bryan Casahuaman" userId="7df8b9cb2b8768a0" providerId="LiveId" clId="{943983D3-BB48-42AF-A1D0-B84A7D4D8AA2}" dt="2022-02-24T20:46:59.470" v="1217" actId="14100"/>
          <ac:cxnSpMkLst>
            <pc:docMk/>
            <pc:sldMk cId="2689837873" sldId="273"/>
            <ac:cxnSpMk id="4" creationId="{DDA05999-CC03-4F87-A022-7394F161C4AE}"/>
          </ac:cxnSpMkLst>
        </pc:cxnChg>
      </pc:sldChg>
      <pc:sldChg chg="modSp add del mod">
        <pc:chgData name="Bryan Casahuaman" userId="7df8b9cb2b8768a0" providerId="LiveId" clId="{943983D3-BB48-42AF-A1D0-B84A7D4D8AA2}" dt="2022-02-25T23:10:07.810" v="1701" actId="2696"/>
        <pc:sldMkLst>
          <pc:docMk/>
          <pc:sldMk cId="2286489008" sldId="274"/>
        </pc:sldMkLst>
        <pc:spChg chg="mod">
          <ac:chgData name="Bryan Casahuaman" userId="7df8b9cb2b8768a0" providerId="LiveId" clId="{943983D3-BB48-42AF-A1D0-B84A7D4D8AA2}" dt="2022-02-25T23:05:46.815" v="1580" actId="20577"/>
          <ac:spMkLst>
            <pc:docMk/>
            <pc:sldMk cId="2286489008" sldId="274"/>
            <ac:spMk id="3" creationId="{8E918DC8-3B9F-4755-8A6A-17DC5BCEF244}"/>
          </ac:spMkLst>
        </pc:spChg>
      </pc:sldChg>
      <pc:sldChg chg="modSp add mod modNotesTx">
        <pc:chgData name="Bryan Casahuaman" userId="7df8b9cb2b8768a0" providerId="LiveId" clId="{943983D3-BB48-42AF-A1D0-B84A7D4D8AA2}" dt="2022-02-26T19:35:35.306" v="3543" actId="20577"/>
        <pc:sldMkLst>
          <pc:docMk/>
          <pc:sldMk cId="984806340" sldId="275"/>
        </pc:sldMkLst>
        <pc:spChg chg="mod">
          <ac:chgData name="Bryan Casahuaman" userId="7df8b9cb2b8768a0" providerId="LiveId" clId="{943983D3-BB48-42AF-A1D0-B84A7D4D8AA2}" dt="2022-02-26T17:02:18.165" v="2288" actId="20577"/>
          <ac:spMkLst>
            <pc:docMk/>
            <pc:sldMk cId="984806340" sldId="275"/>
            <ac:spMk id="3" creationId="{8E918DC8-3B9F-4755-8A6A-17DC5BCEF244}"/>
          </ac:spMkLst>
        </pc:spChg>
      </pc:sldChg>
      <pc:sldChg chg="modSp add mod">
        <pc:chgData name="Bryan Casahuaman" userId="7df8b9cb2b8768a0" providerId="LiveId" clId="{943983D3-BB48-42AF-A1D0-B84A7D4D8AA2}" dt="2022-02-25T23:10:42.663" v="1749" actId="5793"/>
        <pc:sldMkLst>
          <pc:docMk/>
          <pc:sldMk cId="2737967083" sldId="276"/>
        </pc:sldMkLst>
        <pc:spChg chg="mod">
          <ac:chgData name="Bryan Casahuaman" userId="7df8b9cb2b8768a0" providerId="LiveId" clId="{943983D3-BB48-42AF-A1D0-B84A7D4D8AA2}" dt="2022-02-25T23:10:42.663" v="1749" actId="5793"/>
          <ac:spMkLst>
            <pc:docMk/>
            <pc:sldMk cId="2737967083" sldId="276"/>
            <ac:spMk id="3" creationId="{8E918DC8-3B9F-4755-8A6A-17DC5BCEF244}"/>
          </ac:spMkLst>
        </pc:spChg>
      </pc:sldChg>
      <pc:sldChg chg="modSp add mod">
        <pc:chgData name="Bryan Casahuaman" userId="7df8b9cb2b8768a0" providerId="LiveId" clId="{943983D3-BB48-42AF-A1D0-B84A7D4D8AA2}" dt="2022-02-26T00:05:47.064" v="2022" actId="20577"/>
        <pc:sldMkLst>
          <pc:docMk/>
          <pc:sldMk cId="4135102671" sldId="277"/>
        </pc:sldMkLst>
        <pc:spChg chg="mod">
          <ac:chgData name="Bryan Casahuaman" userId="7df8b9cb2b8768a0" providerId="LiveId" clId="{943983D3-BB48-42AF-A1D0-B84A7D4D8AA2}" dt="2022-02-26T00:05:47.064" v="2022" actId="20577"/>
          <ac:spMkLst>
            <pc:docMk/>
            <pc:sldMk cId="4135102671" sldId="277"/>
            <ac:spMk id="3" creationId="{8E918DC8-3B9F-4755-8A6A-17DC5BCEF244}"/>
          </ac:spMkLst>
        </pc:spChg>
      </pc:sldChg>
      <pc:sldChg chg="modSp add mod">
        <pc:chgData name="Bryan Casahuaman" userId="7df8b9cb2b8768a0" providerId="LiveId" clId="{943983D3-BB48-42AF-A1D0-B84A7D4D8AA2}" dt="2022-02-26T17:01:37.300" v="2285" actId="20577"/>
        <pc:sldMkLst>
          <pc:docMk/>
          <pc:sldMk cId="3989052656" sldId="278"/>
        </pc:sldMkLst>
        <pc:spChg chg="mod">
          <ac:chgData name="Bryan Casahuaman" userId="7df8b9cb2b8768a0" providerId="LiveId" clId="{943983D3-BB48-42AF-A1D0-B84A7D4D8AA2}" dt="2022-02-26T17:01:37.300" v="2285" actId="20577"/>
          <ac:spMkLst>
            <pc:docMk/>
            <pc:sldMk cId="3989052656" sldId="278"/>
            <ac:spMk id="3" creationId="{8E918DC8-3B9F-4755-8A6A-17DC5BCEF244}"/>
          </ac:spMkLst>
        </pc:spChg>
      </pc:sldChg>
      <pc:sldChg chg="modSp add mod modNotesTx">
        <pc:chgData name="Bryan Casahuaman" userId="7df8b9cb2b8768a0" providerId="LiveId" clId="{943983D3-BB48-42AF-A1D0-B84A7D4D8AA2}" dt="2022-02-26T20:12:14.289" v="5822" actId="20577"/>
        <pc:sldMkLst>
          <pc:docMk/>
          <pc:sldMk cId="2974603809" sldId="279"/>
        </pc:sldMkLst>
        <pc:spChg chg="mod">
          <ac:chgData name="Bryan Casahuaman" userId="7df8b9cb2b8768a0" providerId="LiveId" clId="{943983D3-BB48-42AF-A1D0-B84A7D4D8AA2}" dt="2022-02-26T17:01:40.188" v="2286" actId="20577"/>
          <ac:spMkLst>
            <pc:docMk/>
            <pc:sldMk cId="2974603809" sldId="279"/>
            <ac:spMk id="3" creationId="{8E918DC8-3B9F-4755-8A6A-17DC5BCEF244}"/>
          </ac:spMkLst>
        </pc:spChg>
      </pc:sldChg>
      <pc:sldChg chg="modSp add del mod">
        <pc:chgData name="Bryan Casahuaman" userId="7df8b9cb2b8768a0" providerId="LiveId" clId="{943983D3-BB48-42AF-A1D0-B84A7D4D8AA2}" dt="2022-02-25T23:15:59.091" v="1788" actId="2696"/>
        <pc:sldMkLst>
          <pc:docMk/>
          <pc:sldMk cId="636272082" sldId="280"/>
        </pc:sldMkLst>
        <pc:spChg chg="mod">
          <ac:chgData name="Bryan Casahuaman" userId="7df8b9cb2b8768a0" providerId="LiveId" clId="{943983D3-BB48-42AF-A1D0-B84A7D4D8AA2}" dt="2022-02-25T23:15:53.266" v="1787" actId="20577"/>
          <ac:spMkLst>
            <pc:docMk/>
            <pc:sldMk cId="636272082" sldId="280"/>
            <ac:spMk id="3" creationId="{8E918DC8-3B9F-4755-8A6A-17DC5BCEF244}"/>
          </ac:spMkLst>
        </pc:spChg>
      </pc:sldChg>
      <pc:sldChg chg="modSp add mod modNotesTx">
        <pc:chgData name="Bryan Casahuaman" userId="7df8b9cb2b8768a0" providerId="LiveId" clId="{943983D3-BB48-42AF-A1D0-B84A7D4D8AA2}" dt="2022-02-26T20:08:41.593" v="5447" actId="20577"/>
        <pc:sldMkLst>
          <pc:docMk/>
          <pc:sldMk cId="3742328183" sldId="280"/>
        </pc:sldMkLst>
        <pc:spChg chg="mod">
          <ac:chgData name="Bryan Casahuaman" userId="7df8b9cb2b8768a0" providerId="LiveId" clId="{943983D3-BB48-42AF-A1D0-B84A7D4D8AA2}" dt="2022-02-25T23:16:44.593" v="1853" actId="20577"/>
          <ac:spMkLst>
            <pc:docMk/>
            <pc:sldMk cId="3742328183" sldId="280"/>
            <ac:spMk id="3" creationId="{8E918DC8-3B9F-4755-8A6A-17DC5BCEF244}"/>
          </ac:spMkLst>
        </pc:spChg>
      </pc:sldChg>
      <pc:sldChg chg="addSp delSp modSp add mod">
        <pc:chgData name="Bryan Casahuaman" userId="7df8b9cb2b8768a0" providerId="LiveId" clId="{943983D3-BB48-42AF-A1D0-B84A7D4D8AA2}" dt="2022-02-26T16:21:56.446" v="2130" actId="20577"/>
        <pc:sldMkLst>
          <pc:docMk/>
          <pc:sldMk cId="604356564" sldId="281"/>
        </pc:sldMkLst>
        <pc:spChg chg="add mod">
          <ac:chgData name="Bryan Casahuaman" userId="7df8b9cb2b8768a0" providerId="LiveId" clId="{943983D3-BB48-42AF-A1D0-B84A7D4D8AA2}" dt="2022-02-26T16:21:56.446" v="2130" actId="20577"/>
          <ac:spMkLst>
            <pc:docMk/>
            <pc:sldMk cId="604356564" sldId="281"/>
            <ac:spMk id="5" creationId="{B8BAFD8A-F8C6-4AA9-B294-E897FA9BC3D7}"/>
          </ac:spMkLst>
        </pc:spChg>
        <pc:graphicFrameChg chg="del">
          <ac:chgData name="Bryan Casahuaman" userId="7df8b9cb2b8768a0" providerId="LiveId" clId="{943983D3-BB48-42AF-A1D0-B84A7D4D8AA2}" dt="2022-02-26T16:20:28.535" v="2108" actId="478"/>
          <ac:graphicFrameMkLst>
            <pc:docMk/>
            <pc:sldMk cId="604356564" sldId="281"/>
            <ac:graphicFrameMk id="7" creationId="{AFC5ADCF-026C-4FBF-B3AA-34CA1D060DC8}"/>
          </ac:graphicFrameMkLst>
        </pc:graphicFrameChg>
      </pc:sldChg>
      <pc:sldChg chg="addSp delSp modSp add del mod">
        <pc:chgData name="Bryan Casahuaman" userId="7df8b9cb2b8768a0" providerId="LiveId" clId="{943983D3-BB48-42AF-A1D0-B84A7D4D8AA2}" dt="2022-02-25T23:21:09.848" v="1866" actId="2696"/>
        <pc:sldMkLst>
          <pc:docMk/>
          <pc:sldMk cId="2248481913" sldId="281"/>
        </pc:sldMkLst>
        <pc:spChg chg="del mod">
          <ac:chgData name="Bryan Casahuaman" userId="7df8b9cb2b8768a0" providerId="LiveId" clId="{943983D3-BB48-42AF-A1D0-B84A7D4D8AA2}" dt="2022-02-25T23:18:57.279" v="1857"/>
          <ac:spMkLst>
            <pc:docMk/>
            <pc:sldMk cId="2248481913" sldId="281"/>
            <ac:spMk id="3" creationId="{8E918DC8-3B9F-4755-8A6A-17DC5BCEF244}"/>
          </ac:spMkLst>
        </pc:spChg>
        <pc:graphicFrameChg chg="add mod modGraphic">
          <ac:chgData name="Bryan Casahuaman" userId="7df8b9cb2b8768a0" providerId="LiveId" clId="{943983D3-BB48-42AF-A1D0-B84A7D4D8AA2}" dt="2022-02-25T23:20:15.718" v="1865" actId="1076"/>
          <ac:graphicFrameMkLst>
            <pc:docMk/>
            <pc:sldMk cId="2248481913" sldId="281"/>
            <ac:graphicFrameMk id="5" creationId="{EF8BD3EF-AB35-4D1B-BEA6-1F47C3B98B37}"/>
          </ac:graphicFrameMkLst>
        </pc:graphicFrameChg>
        <pc:graphicFrameChg chg="add mod">
          <ac:chgData name="Bryan Casahuaman" userId="7df8b9cb2b8768a0" providerId="LiveId" clId="{943983D3-BB48-42AF-A1D0-B84A7D4D8AA2}" dt="2022-02-25T23:20:11.492" v="1864" actId="1076"/>
          <ac:graphicFrameMkLst>
            <pc:docMk/>
            <pc:sldMk cId="2248481913" sldId="281"/>
            <ac:graphicFrameMk id="6" creationId="{C651CE7A-277C-478B-86C4-C19E6E875F83}"/>
          </ac:graphicFrameMkLst>
        </pc:graphicFrameChg>
      </pc:sldChg>
      <pc:sldChg chg="modSp add mod">
        <pc:chgData name="Bryan Casahuaman" userId="7df8b9cb2b8768a0" providerId="LiveId" clId="{943983D3-BB48-42AF-A1D0-B84A7D4D8AA2}" dt="2022-02-26T16:23:56.015" v="2181" actId="20577"/>
        <pc:sldMkLst>
          <pc:docMk/>
          <pc:sldMk cId="13892366" sldId="282"/>
        </pc:sldMkLst>
        <pc:spChg chg="mod">
          <ac:chgData name="Bryan Casahuaman" userId="7df8b9cb2b8768a0" providerId="LiveId" clId="{943983D3-BB48-42AF-A1D0-B84A7D4D8AA2}" dt="2022-02-26T16:23:56.015" v="2181" actId="20577"/>
          <ac:spMkLst>
            <pc:docMk/>
            <pc:sldMk cId="13892366" sldId="282"/>
            <ac:spMk id="5" creationId="{B8BAFD8A-F8C6-4AA9-B294-E897FA9BC3D7}"/>
          </ac:spMkLst>
        </pc:spChg>
      </pc:sldChg>
      <pc:sldChg chg="modSp add mod modNotesTx">
        <pc:chgData name="Bryan Casahuaman" userId="7df8b9cb2b8768a0" providerId="LiveId" clId="{943983D3-BB48-42AF-A1D0-B84A7D4D8AA2}" dt="2022-02-26T19:43:17.892" v="4101" actId="20577"/>
        <pc:sldMkLst>
          <pc:docMk/>
          <pc:sldMk cId="1487685800" sldId="283"/>
        </pc:sldMkLst>
        <pc:spChg chg="mod">
          <ac:chgData name="Bryan Casahuaman" userId="7df8b9cb2b8768a0" providerId="LiveId" clId="{943983D3-BB48-42AF-A1D0-B84A7D4D8AA2}" dt="2022-02-26T16:23:53.574" v="2180" actId="20577"/>
          <ac:spMkLst>
            <pc:docMk/>
            <pc:sldMk cId="1487685800" sldId="283"/>
            <ac:spMk id="5" creationId="{B8BAFD8A-F8C6-4AA9-B294-E897FA9BC3D7}"/>
          </ac:spMkLst>
        </pc:spChg>
      </pc:sldChg>
      <pc:sldChg chg="addSp delSp modSp add mod">
        <pc:chgData name="Bryan Casahuaman" userId="7df8b9cb2b8768a0" providerId="LiveId" clId="{943983D3-BB48-42AF-A1D0-B84A7D4D8AA2}" dt="2022-02-26T16:25:16.366" v="2208" actId="20577"/>
        <pc:sldMkLst>
          <pc:docMk/>
          <pc:sldMk cId="3467984095" sldId="284"/>
        </pc:sldMkLst>
        <pc:spChg chg="add mod">
          <ac:chgData name="Bryan Casahuaman" userId="7df8b9cb2b8768a0" providerId="LiveId" clId="{943983D3-BB48-42AF-A1D0-B84A7D4D8AA2}" dt="2022-02-26T16:25:16.366" v="2208" actId="20577"/>
          <ac:spMkLst>
            <pc:docMk/>
            <pc:sldMk cId="3467984095" sldId="284"/>
            <ac:spMk id="5" creationId="{8BC4230E-96B0-495C-9BF8-34AEA531BEF0}"/>
          </ac:spMkLst>
        </pc:spChg>
        <pc:graphicFrameChg chg="del">
          <ac:chgData name="Bryan Casahuaman" userId="7df8b9cb2b8768a0" providerId="LiveId" clId="{943983D3-BB48-42AF-A1D0-B84A7D4D8AA2}" dt="2022-02-26T16:24:31.787" v="2183" actId="478"/>
          <ac:graphicFrameMkLst>
            <pc:docMk/>
            <pc:sldMk cId="3467984095" sldId="284"/>
            <ac:graphicFrameMk id="7" creationId="{38C45222-0BE1-4AA7-A252-ACD00F91447B}"/>
          </ac:graphicFrameMkLst>
        </pc:graphicFrameChg>
      </pc:sldChg>
      <pc:sldChg chg="modSp add mod">
        <pc:chgData name="Bryan Casahuaman" userId="7df8b9cb2b8768a0" providerId="LiveId" clId="{943983D3-BB48-42AF-A1D0-B84A7D4D8AA2}" dt="2022-02-26T16:26:11.838" v="2239" actId="20577"/>
        <pc:sldMkLst>
          <pc:docMk/>
          <pc:sldMk cId="1227533240" sldId="285"/>
        </pc:sldMkLst>
        <pc:spChg chg="mod">
          <ac:chgData name="Bryan Casahuaman" userId="7df8b9cb2b8768a0" providerId="LiveId" clId="{943983D3-BB48-42AF-A1D0-B84A7D4D8AA2}" dt="2022-02-26T16:26:11.838" v="2239" actId="20577"/>
          <ac:spMkLst>
            <pc:docMk/>
            <pc:sldMk cId="1227533240" sldId="285"/>
            <ac:spMk id="5" creationId="{8BC4230E-96B0-495C-9BF8-34AEA531BEF0}"/>
          </ac:spMkLst>
        </pc:spChg>
      </pc:sldChg>
      <pc:sldChg chg="modSp add mod modNotesTx">
        <pc:chgData name="Bryan Casahuaman" userId="7df8b9cb2b8768a0" providerId="LiveId" clId="{943983D3-BB48-42AF-A1D0-B84A7D4D8AA2}" dt="2022-02-26T20:53:50.290" v="6227" actId="20577"/>
        <pc:sldMkLst>
          <pc:docMk/>
          <pc:sldMk cId="3639849701" sldId="286"/>
        </pc:sldMkLst>
        <pc:spChg chg="mod">
          <ac:chgData name="Bryan Casahuaman" userId="7df8b9cb2b8768a0" providerId="LiveId" clId="{943983D3-BB48-42AF-A1D0-B84A7D4D8AA2}" dt="2022-02-26T16:26:57.095" v="2266" actId="20577"/>
          <ac:spMkLst>
            <pc:docMk/>
            <pc:sldMk cId="3639849701" sldId="286"/>
            <ac:spMk id="5" creationId="{8BC4230E-96B0-495C-9BF8-34AEA531BEF0}"/>
          </ac:spMkLst>
        </pc:spChg>
      </pc:sldChg>
      <pc:sldChg chg="addSp delSp modSp new mod setBg addAnim delAnim setClrOvrMap modNotesTx">
        <pc:chgData name="Bryan Casahuaman" userId="7df8b9cb2b8768a0" providerId="LiveId" clId="{943983D3-BB48-42AF-A1D0-B84A7D4D8AA2}" dt="2022-02-26T20:16:02.601" v="6225" actId="20577"/>
        <pc:sldMkLst>
          <pc:docMk/>
          <pc:sldMk cId="1039783133" sldId="287"/>
        </pc:sldMkLst>
        <pc:spChg chg="mod">
          <ac:chgData name="Bryan Casahuaman" userId="7df8b9cb2b8768a0" providerId="LiveId" clId="{943983D3-BB48-42AF-A1D0-B84A7D4D8AA2}" dt="2022-02-26T17:44:44.420" v="2321"/>
          <ac:spMkLst>
            <pc:docMk/>
            <pc:sldMk cId="1039783133" sldId="287"/>
            <ac:spMk id="2" creationId="{338984E7-D8B6-40DB-B990-9D40F71634B1}"/>
          </ac:spMkLst>
        </pc:spChg>
        <pc:spChg chg="del">
          <ac:chgData name="Bryan Casahuaman" userId="7df8b9cb2b8768a0" providerId="LiveId" clId="{943983D3-BB48-42AF-A1D0-B84A7D4D8AA2}" dt="2022-02-26T17:42:31.960" v="2314" actId="478"/>
          <ac:spMkLst>
            <pc:docMk/>
            <pc:sldMk cId="1039783133" sldId="287"/>
            <ac:spMk id="3" creationId="{1BAF2B52-62C1-4A84-8389-6DBB8430DF7C}"/>
          </ac:spMkLst>
        </pc:spChg>
        <pc:spChg chg="add del">
          <ac:chgData name="Bryan Casahuaman" userId="7df8b9cb2b8768a0" providerId="LiveId" clId="{943983D3-BB48-42AF-A1D0-B84A7D4D8AA2}" dt="2022-02-26T17:44:09.365" v="2319" actId="26606"/>
          <ac:spMkLst>
            <pc:docMk/>
            <pc:sldMk cId="1039783133" sldId="287"/>
            <ac:spMk id="8" creationId="{0671A8AE-40A1-4631-A6B8-581AFF065482}"/>
          </ac:spMkLst>
        </pc:spChg>
        <pc:spChg chg="add del">
          <ac:chgData name="Bryan Casahuaman" userId="7df8b9cb2b8768a0" providerId="LiveId" clId="{943983D3-BB48-42AF-A1D0-B84A7D4D8AA2}" dt="2022-02-26T17:44:09.365" v="2319" actId="26606"/>
          <ac:spMkLst>
            <pc:docMk/>
            <pc:sldMk cId="1039783133" sldId="287"/>
            <ac:spMk id="10" creationId="{A44CD100-6267-4E62-AA64-2182A3A6A1C0}"/>
          </ac:spMkLst>
        </pc:spChg>
        <pc:picChg chg="add del">
          <ac:chgData name="Bryan Casahuaman" userId="7df8b9cb2b8768a0" providerId="LiveId" clId="{943983D3-BB48-42AF-A1D0-B84A7D4D8AA2}" dt="2022-02-26T17:44:09.365" v="2319" actId="26606"/>
          <ac:picMkLst>
            <pc:docMk/>
            <pc:sldMk cId="1039783133" sldId="287"/>
            <ac:picMk id="4" creationId="{6CCC591E-7A90-48B3-BF9A-AEDAFDFC30F4}"/>
          </ac:picMkLst>
        </pc:picChg>
      </pc:sldChg>
      <pc:sldChg chg="modSp add mod modNotesTx">
        <pc:chgData name="Bryan Casahuaman" userId="7df8b9cb2b8768a0" providerId="LiveId" clId="{943983D3-BB48-42AF-A1D0-B84A7D4D8AA2}" dt="2022-02-26T19:47:50.788" v="4426" actId="20577"/>
        <pc:sldMkLst>
          <pc:docMk/>
          <pc:sldMk cId="3286414360" sldId="288"/>
        </pc:sldMkLst>
        <pc:spChg chg="mod">
          <ac:chgData name="Bryan Casahuaman" userId="7df8b9cb2b8768a0" providerId="LiveId" clId="{943983D3-BB48-42AF-A1D0-B84A7D4D8AA2}" dt="2022-02-26T19:44:19.414" v="4111" actId="20577"/>
          <ac:spMkLst>
            <pc:docMk/>
            <pc:sldMk cId="3286414360" sldId="288"/>
            <ac:spMk id="3" creationId="{8E918DC8-3B9F-4755-8A6A-17DC5BCEF244}"/>
          </ac:spMkLst>
        </pc:spChg>
      </pc:sldChg>
      <pc:sldChg chg="modSp add mod">
        <pc:chgData name="Bryan Casahuaman" userId="7df8b9cb2b8768a0" providerId="LiveId" clId="{943983D3-BB48-42AF-A1D0-B84A7D4D8AA2}" dt="2022-02-26T19:43:54.571" v="4107" actId="5793"/>
        <pc:sldMkLst>
          <pc:docMk/>
          <pc:sldMk cId="3781260238" sldId="289"/>
        </pc:sldMkLst>
        <pc:spChg chg="mod">
          <ac:chgData name="Bryan Casahuaman" userId="7df8b9cb2b8768a0" providerId="LiveId" clId="{943983D3-BB48-42AF-A1D0-B84A7D4D8AA2}" dt="2022-02-26T19:43:54.571" v="4107" actId="5793"/>
          <ac:spMkLst>
            <pc:docMk/>
            <pc:sldMk cId="3781260238" sldId="289"/>
            <ac:spMk id="3" creationId="{8E918DC8-3B9F-4755-8A6A-17DC5BCEF244}"/>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capta\Downloads\Capstone%201%20-%20Bryan%20Casahuaman.xlsx"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embeddings/oleObject1.bin"/></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embeddings/oleObject2.bin"/></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2"/>
          <c:order val="2"/>
          <c:tx>
            <c:strRef>
              <c:f>Model!$A$13</c:f>
              <c:strCache>
                <c:ptCount val="1"/>
                <c:pt idx="0">
                  <c:v>Gross Revenue</c:v>
                </c:pt>
              </c:strCache>
            </c:strRef>
          </c:tx>
          <c:spPr>
            <a:solidFill>
              <a:schemeClr val="accent2"/>
            </a:solidFill>
            <a:ln>
              <a:noFill/>
            </a:ln>
            <a:effectLst/>
          </c:spPr>
          <c:invertIfNegative val="0"/>
          <c:dLbls>
            <c:numFmt formatCode="_(&quot;$&quot;* #,##0.0_);_(&quot;$&quot;* \(#,##0.0\);_(&quot;$&quot;* &quot;-&quot;?_);_(@_)"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2</c:v>
              </c:pt>
              <c:extLst>
                <c:ext xmlns:c15="http://schemas.microsoft.com/office/drawing/2012/chart" uri="{02D57815-91ED-43cb-92C2-25804820EDAC}">
                  <c15:autoCat val="1"/>
                </c:ext>
              </c:extLst>
            </c:strLit>
          </c:cat>
          <c:val>
            <c:numRef>
              <c:f>Model!$C$13</c:f>
              <c:numCache>
                <c:formatCode>_("$"* #,##0.00_);_("$"* \(#,##0.00\);_("$"* "-"??_);_(@_)</c:formatCode>
                <c:ptCount val="1"/>
                <c:pt idx="0">
                  <c:v>52830207</c:v>
                </c:pt>
              </c:numCache>
              <c:extLst/>
            </c:numRef>
          </c:val>
          <c:extLst>
            <c:ext xmlns:c16="http://schemas.microsoft.com/office/drawing/2014/chart" uri="{C3380CC4-5D6E-409C-BE32-E72D297353CC}">
              <c16:uniqueId val="{00000000-AA94-4317-8BB1-E6BA47968CF8}"/>
            </c:ext>
          </c:extLst>
        </c:ser>
        <c:ser>
          <c:idx val="3"/>
          <c:order val="3"/>
          <c:tx>
            <c:strRef>
              <c:f>Model!$A$14</c:f>
              <c:strCache>
                <c:ptCount val="1"/>
                <c:pt idx="0">
                  <c:v>Gross Expenses</c:v>
                </c:pt>
              </c:strCache>
            </c:strRef>
          </c:tx>
          <c:spPr>
            <a:solidFill>
              <a:srgbClr val="C00000"/>
            </a:solidFill>
            <a:ln>
              <a:noFill/>
            </a:ln>
            <a:effectLst/>
          </c:spPr>
          <c:invertIfNegative val="0"/>
          <c:dLbls>
            <c:numFmt formatCode="_(&quot;$&quot;* #,##0.0_);_(&quot;$&quot;* \(#,##0.0\);_(&quot;$&quot;* &quot;-&quot;?_);_(@_)"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2</c:v>
              </c:pt>
              <c:extLst>
                <c:ext xmlns:c15="http://schemas.microsoft.com/office/drawing/2012/chart" uri="{02D57815-91ED-43cb-92C2-25804820EDAC}">
                  <c15:autoCat val="1"/>
                </c:ext>
              </c:extLst>
            </c:strLit>
          </c:cat>
          <c:val>
            <c:numRef>
              <c:f>Model!$C$14</c:f>
              <c:numCache>
                <c:formatCode>_("$"* #,##0.00_);_("$"* \(#,##0.00\);_("$"* "-"??_);_(@_)</c:formatCode>
                <c:ptCount val="1"/>
                <c:pt idx="0">
                  <c:v>33076688.639999982</c:v>
                </c:pt>
              </c:numCache>
              <c:extLst/>
            </c:numRef>
          </c:val>
          <c:extLst>
            <c:ext xmlns:c16="http://schemas.microsoft.com/office/drawing/2014/chart" uri="{C3380CC4-5D6E-409C-BE32-E72D297353CC}">
              <c16:uniqueId val="{00000001-AA94-4317-8BB1-E6BA47968CF8}"/>
            </c:ext>
          </c:extLst>
        </c:ser>
        <c:ser>
          <c:idx val="4"/>
          <c:order val="4"/>
          <c:tx>
            <c:strRef>
              <c:f>Model!$A$15</c:f>
              <c:strCache>
                <c:ptCount val="1"/>
                <c:pt idx="0">
                  <c:v>Profit</c:v>
                </c:pt>
              </c:strCache>
            </c:strRef>
          </c:tx>
          <c:spPr>
            <a:solidFill>
              <a:schemeClr val="accent6"/>
            </a:solidFill>
            <a:ln>
              <a:noFill/>
            </a:ln>
            <a:effectLst/>
          </c:spPr>
          <c:invertIfNegative val="0"/>
          <c:dLbls>
            <c:numFmt formatCode="_(&quot;$&quot;* #,##0.0_);_(&quot;$&quot;* \(#,##0.0\);_(&quot;$&quot;* &quot;-&quot;?_);_(@_)"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2</c:v>
              </c:pt>
              <c:extLst>
                <c:ext xmlns:c15="http://schemas.microsoft.com/office/drawing/2012/chart" uri="{02D57815-91ED-43cb-92C2-25804820EDAC}">
                  <c15:autoCat val="1"/>
                </c:ext>
              </c:extLst>
            </c:strLit>
          </c:cat>
          <c:val>
            <c:numRef>
              <c:f>Model!$C$15</c:f>
              <c:numCache>
                <c:formatCode>_("$"* #,##0.00_);_("$"* \(#,##0.00\);_("$"* "-"??_);_(@_)</c:formatCode>
                <c:ptCount val="1"/>
                <c:pt idx="0">
                  <c:v>19753518.360000014</c:v>
                </c:pt>
              </c:numCache>
              <c:extLst/>
            </c:numRef>
          </c:val>
          <c:extLst>
            <c:ext xmlns:c16="http://schemas.microsoft.com/office/drawing/2014/chart" uri="{C3380CC4-5D6E-409C-BE32-E72D297353CC}">
              <c16:uniqueId val="{00000002-AA94-4317-8BB1-E6BA47968CF8}"/>
            </c:ext>
          </c:extLst>
        </c:ser>
        <c:dLbls>
          <c:dLblPos val="outEnd"/>
          <c:showLegendKey val="0"/>
          <c:showVal val="1"/>
          <c:showCatName val="0"/>
          <c:showSerName val="0"/>
          <c:showPercent val="0"/>
          <c:showBubbleSize val="0"/>
        </c:dLbls>
        <c:gapWidth val="219"/>
        <c:overlap val="-27"/>
        <c:axId val="107091328"/>
        <c:axId val="107094240"/>
        <c:extLst>
          <c:ext xmlns:c15="http://schemas.microsoft.com/office/drawing/2012/chart" uri="{02D57815-91ED-43cb-92C2-25804820EDAC}">
            <c15:filteredBarSeries>
              <c15:ser>
                <c:idx val="0"/>
                <c:order val="0"/>
                <c:tx>
                  <c:strRef>
                    <c:extLst>
                      <c:ext uri="{02D57815-91ED-43cb-92C2-25804820EDAC}">
                        <c15:formulaRef>
                          <c15:sqref>Model!$A$11</c15:sqref>
                        </c15:formulaRef>
                      </c:ext>
                    </c:extLst>
                    <c:strCache>
                      <c:ptCount val="1"/>
                      <c:pt idx="0">
                        <c:v>FY 2018 Data</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val>
                  <c:numRef>
                    <c:extLst>
                      <c:ext uri="{02D57815-91ED-43cb-92C2-25804820EDAC}">
                        <c15:formulaRef>
                          <c15:sqref>Model!$C$11</c15:sqref>
                        </c15:formulaRef>
                      </c:ext>
                    </c:extLst>
                    <c:numCache>
                      <c:formatCode>General</c:formatCode>
                      <c:ptCount val="1"/>
                    </c:numCache>
                  </c:numRef>
                </c:val>
                <c:extLst>
                  <c:ext xmlns:c16="http://schemas.microsoft.com/office/drawing/2014/chart" uri="{C3380CC4-5D6E-409C-BE32-E72D297353CC}">
                    <c16:uniqueId val="{00000003-AA94-4317-8BB1-E6BA47968CF8}"/>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Model!$A$12</c15:sqref>
                        </c15:formulaRef>
                      </c:ext>
                    </c:extLst>
                    <c:strCache>
                      <c:ptCount val="1"/>
                      <c:pt idx="0">
                        <c:v>Baseline Calculations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extLst xmlns:c15="http://schemas.microsoft.com/office/drawing/2012/chart">
                      <c:ext xmlns:c15="http://schemas.microsoft.com/office/drawing/2012/chart" uri="{02D57815-91ED-43cb-92C2-25804820EDAC}">
                        <c15:formulaRef>
                          <c15:sqref>Model!$C$12</c15:sqref>
                        </c15:formulaRef>
                      </c:ext>
                    </c:extLst>
                    <c:numCache>
                      <c:formatCode>General</c:formatCode>
                      <c:ptCount val="1"/>
                    </c:numCache>
                  </c:numRef>
                </c:val>
                <c:extLst xmlns:c15="http://schemas.microsoft.com/office/drawing/2012/chart">
                  <c:ext xmlns:c16="http://schemas.microsoft.com/office/drawing/2014/chart" uri="{C3380CC4-5D6E-409C-BE32-E72D297353CC}">
                    <c16:uniqueId val="{00000004-AA94-4317-8BB1-E6BA47968CF8}"/>
                  </c:ext>
                </c:extLst>
              </c15:ser>
            </c15:filteredBarSeries>
            <c15:filteredBarSeries>
              <c15:ser>
                <c:idx val="5"/>
                <c:order val="5"/>
                <c:tx>
                  <c:strRef>
                    <c:extLst xmlns:c15="http://schemas.microsoft.com/office/drawing/2012/chart">
                      <c:ext xmlns:c15="http://schemas.microsoft.com/office/drawing/2012/chart" uri="{02D57815-91ED-43cb-92C2-25804820EDAC}">
                        <c15:formulaRef>
                          <c15:sqref>Model!$A$16</c15:sqref>
                        </c15:formulaRef>
                      </c:ext>
                    </c:extLst>
                    <c:strCache>
                      <c:ptCount val="1"/>
                      <c:pt idx="0">
                        <c:v>Average Revenue Per Branch</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extLst xmlns:c15="http://schemas.microsoft.com/office/drawing/2012/chart">
                      <c:ext xmlns:c15="http://schemas.microsoft.com/office/drawing/2012/chart" uri="{02D57815-91ED-43cb-92C2-25804820EDAC}">
                        <c15:formulaRef>
                          <c15:sqref>Model!$C$16</c15:sqref>
                        </c15:formulaRef>
                      </c:ext>
                    </c:extLst>
                    <c:numCache>
                      <c:formatCode>_("$"* #,##0.00_);_("$"* \(#,##0.00\);_("$"* "-"??_);_(@_)</c:formatCode>
                      <c:ptCount val="1"/>
                      <c:pt idx="0">
                        <c:v>1056604.1399999999</c:v>
                      </c:pt>
                    </c:numCache>
                  </c:numRef>
                </c:val>
                <c:extLst xmlns:c15="http://schemas.microsoft.com/office/drawing/2012/chart">
                  <c:ext xmlns:c16="http://schemas.microsoft.com/office/drawing/2014/chart" uri="{C3380CC4-5D6E-409C-BE32-E72D297353CC}">
                    <c16:uniqueId val="{00000005-AA94-4317-8BB1-E6BA47968CF8}"/>
                  </c:ext>
                </c:extLst>
              </c15:ser>
            </c15:filteredBarSeries>
            <c15:filteredBarSeries>
              <c15:ser>
                <c:idx val="6"/>
                <c:order val="6"/>
                <c:tx>
                  <c:strRef>
                    <c:extLst xmlns:c15="http://schemas.microsoft.com/office/drawing/2012/chart">
                      <c:ext xmlns:c15="http://schemas.microsoft.com/office/drawing/2012/chart" uri="{02D57815-91ED-43cb-92C2-25804820EDAC}">
                        <c15:formulaRef>
                          <c15:sqref>Model!$A$17</c15:sqref>
                        </c15:formulaRef>
                      </c:ext>
                    </c:extLst>
                    <c:strCache>
                      <c:ptCount val="1"/>
                      <c:pt idx="0">
                        <c:v>Number of Branches</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extLst xmlns:c15="http://schemas.microsoft.com/office/drawing/2012/chart">
                      <c:ext xmlns:c15="http://schemas.microsoft.com/office/drawing/2012/chart" uri="{02D57815-91ED-43cb-92C2-25804820EDAC}">
                        <c15:formulaRef>
                          <c15:sqref>Model!$C$17</c15:sqref>
                        </c15:formulaRef>
                      </c:ext>
                    </c:extLst>
                    <c:numCache>
                      <c:formatCode>General</c:formatCode>
                      <c:ptCount val="1"/>
                      <c:pt idx="0">
                        <c:v>50</c:v>
                      </c:pt>
                    </c:numCache>
                  </c:numRef>
                </c:val>
                <c:extLst xmlns:c15="http://schemas.microsoft.com/office/drawing/2012/chart">
                  <c:ext xmlns:c16="http://schemas.microsoft.com/office/drawing/2014/chart" uri="{C3380CC4-5D6E-409C-BE32-E72D297353CC}">
                    <c16:uniqueId val="{00000006-AA94-4317-8BB1-E6BA47968CF8}"/>
                  </c:ext>
                </c:extLst>
              </c15:ser>
            </c15:filteredBarSeries>
            <c15:filteredBarSeries>
              <c15:ser>
                <c:idx val="7"/>
                <c:order val="7"/>
                <c:tx>
                  <c:strRef>
                    <c:extLst xmlns:c15="http://schemas.microsoft.com/office/drawing/2012/chart">
                      <c:ext xmlns:c15="http://schemas.microsoft.com/office/drawing/2012/chart" uri="{02D57815-91ED-43cb-92C2-25804820EDAC}">
                        <c15:formulaRef>
                          <c15:sqref>Model!$A$18</c15:sqref>
                        </c15:formulaRef>
                      </c:ext>
                    </c:extLst>
                    <c:strCache>
                      <c:ptCount val="1"/>
                      <c:pt idx="0">
                        <c:v>Fleet Size</c:v>
                      </c:pt>
                    </c:strCache>
                  </c:strRef>
                </c:tx>
                <c:spPr>
                  <a:solidFill>
                    <a:schemeClr val="accent2">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extLst xmlns:c15="http://schemas.microsoft.com/office/drawing/2012/chart">
                      <c:ext xmlns:c15="http://schemas.microsoft.com/office/drawing/2012/chart" uri="{02D57815-91ED-43cb-92C2-25804820EDAC}">
                        <c15:formulaRef>
                          <c15:sqref>Model!$C$18</c15:sqref>
                        </c15:formulaRef>
                      </c:ext>
                    </c:extLst>
                    <c:numCache>
                      <c:formatCode>General</c:formatCode>
                      <c:ptCount val="1"/>
                      <c:pt idx="0">
                        <c:v>4000</c:v>
                      </c:pt>
                    </c:numCache>
                  </c:numRef>
                </c:val>
                <c:extLst xmlns:c15="http://schemas.microsoft.com/office/drawing/2012/chart">
                  <c:ext xmlns:c16="http://schemas.microsoft.com/office/drawing/2014/chart" uri="{C3380CC4-5D6E-409C-BE32-E72D297353CC}">
                    <c16:uniqueId val="{00000007-AA94-4317-8BB1-E6BA47968CF8}"/>
                  </c:ext>
                </c:extLst>
              </c15:ser>
            </c15:filteredBarSeries>
            <c15:filteredBarSeries>
              <c15:ser>
                <c:idx val="8"/>
                <c:order val="8"/>
                <c:tx>
                  <c:strRef>
                    <c:extLst xmlns:c15="http://schemas.microsoft.com/office/drawing/2012/chart">
                      <c:ext xmlns:c15="http://schemas.microsoft.com/office/drawing/2012/chart" uri="{02D57815-91ED-43cb-92C2-25804820EDAC}">
                        <c15:formulaRef>
                          <c15:sqref>Model!$A$19</c15:sqref>
                        </c15:formulaRef>
                      </c:ext>
                    </c:extLst>
                    <c:strCache>
                      <c:ptCount val="1"/>
                      <c:pt idx="0">
                        <c:v>Average Revenue Per Car</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extLst xmlns:c15="http://schemas.microsoft.com/office/drawing/2012/chart">
                      <c:ext xmlns:c15="http://schemas.microsoft.com/office/drawing/2012/chart" uri="{02D57815-91ED-43cb-92C2-25804820EDAC}">
                        <c15:formulaRef>
                          <c15:sqref>Model!$C$19</c15:sqref>
                        </c15:formulaRef>
                      </c:ext>
                    </c:extLst>
                    <c:numCache>
                      <c:formatCode>_("$"* #,##0.00_);_("$"* \(#,##0.00\);_("$"* "-"??_);_(@_)</c:formatCode>
                      <c:ptCount val="1"/>
                      <c:pt idx="0">
                        <c:v>13207.551750000001</c:v>
                      </c:pt>
                    </c:numCache>
                  </c:numRef>
                </c:val>
                <c:extLst xmlns:c15="http://schemas.microsoft.com/office/drawing/2012/chart">
                  <c:ext xmlns:c16="http://schemas.microsoft.com/office/drawing/2014/chart" uri="{C3380CC4-5D6E-409C-BE32-E72D297353CC}">
                    <c16:uniqueId val="{00000008-AA94-4317-8BB1-E6BA47968CF8}"/>
                  </c:ext>
                </c:extLst>
              </c15:ser>
            </c15:filteredBarSeries>
            <c15:filteredBarSeries>
              <c15:ser>
                <c:idx val="9"/>
                <c:order val="9"/>
                <c:tx>
                  <c:strRef>
                    <c:extLst xmlns:c15="http://schemas.microsoft.com/office/drawing/2012/chart">
                      <c:ext xmlns:c15="http://schemas.microsoft.com/office/drawing/2012/chart" uri="{02D57815-91ED-43cb-92C2-25804820EDAC}">
                        <c15:formulaRef>
                          <c15:sqref>Model!$A$20</c15:sqref>
                        </c15:formulaRef>
                      </c:ext>
                    </c:extLst>
                    <c:strCache>
                      <c:ptCount val="1"/>
                      <c:pt idx="0">
                        <c:v>Average Profit Per Car</c:v>
                      </c:pt>
                    </c:strCache>
                  </c:strRef>
                </c:tx>
                <c:spPr>
                  <a:solidFill>
                    <a:schemeClr val="accent4">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extLst xmlns:c15="http://schemas.microsoft.com/office/drawing/2012/chart">
                      <c:ext xmlns:c15="http://schemas.microsoft.com/office/drawing/2012/chart" uri="{02D57815-91ED-43cb-92C2-25804820EDAC}">
                        <c15:formulaRef>
                          <c15:sqref>Model!$C$20</c15:sqref>
                        </c15:formulaRef>
                      </c:ext>
                    </c:extLst>
                    <c:numCache>
                      <c:formatCode>_("$"* #,##0.00_);_("$"* \(#,##0.00\);_("$"* "-"??_);_(@_)</c:formatCode>
                      <c:ptCount val="1"/>
                      <c:pt idx="0">
                        <c:v>4938.3795900000032</c:v>
                      </c:pt>
                    </c:numCache>
                  </c:numRef>
                </c:val>
                <c:extLst xmlns:c15="http://schemas.microsoft.com/office/drawing/2012/chart">
                  <c:ext xmlns:c16="http://schemas.microsoft.com/office/drawing/2014/chart" uri="{C3380CC4-5D6E-409C-BE32-E72D297353CC}">
                    <c16:uniqueId val="{00000009-AA94-4317-8BB1-E6BA47968CF8}"/>
                  </c:ext>
                </c:extLst>
              </c15:ser>
            </c15:filteredBarSeries>
            <c15:filteredBarSeries>
              <c15:ser>
                <c:idx val="10"/>
                <c:order val="10"/>
                <c:tx>
                  <c:strRef>
                    <c:extLst xmlns:c15="http://schemas.microsoft.com/office/drawing/2012/chart">
                      <c:ext xmlns:c15="http://schemas.microsoft.com/office/drawing/2012/chart" uri="{02D57815-91ED-43cb-92C2-25804820EDAC}">
                        <c15:formulaRef>
                          <c15:sqref>Model!$A$21</c15:sqref>
                        </c15:formulaRef>
                      </c:ext>
                    </c:extLst>
                    <c:strCache>
                      <c:ptCount val="1"/>
                      <c:pt idx="0">
                        <c:v>Average Profit Ratio </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extLst xmlns:c15="http://schemas.microsoft.com/office/drawing/2012/chart">
                      <c:ext xmlns:c15="http://schemas.microsoft.com/office/drawing/2012/chart" uri="{02D57815-91ED-43cb-92C2-25804820EDAC}">
                        <c15:formulaRef>
                          <c15:sqref>Model!$C$21</c15:sqref>
                        </c15:formulaRef>
                      </c:ext>
                    </c:extLst>
                    <c:numCache>
                      <c:formatCode>0%</c:formatCode>
                      <c:ptCount val="1"/>
                      <c:pt idx="0">
                        <c:v>0.37390575357768352</c:v>
                      </c:pt>
                    </c:numCache>
                  </c:numRef>
                </c:val>
                <c:extLst xmlns:c15="http://schemas.microsoft.com/office/drawing/2012/chart">
                  <c:ext xmlns:c16="http://schemas.microsoft.com/office/drawing/2014/chart" uri="{C3380CC4-5D6E-409C-BE32-E72D297353CC}">
                    <c16:uniqueId val="{0000000A-AA94-4317-8BB1-E6BA47968CF8}"/>
                  </c:ext>
                </c:extLst>
              </c15:ser>
            </c15:filteredBarSeries>
          </c:ext>
        </c:extLst>
      </c:barChart>
      <c:catAx>
        <c:axId val="107091328"/>
        <c:scaling>
          <c:orientation val="minMax"/>
        </c:scaling>
        <c:delete val="1"/>
        <c:axPos val="b"/>
        <c:numFmt formatCode="General" sourceLinked="1"/>
        <c:majorTickMark val="none"/>
        <c:minorTickMark val="none"/>
        <c:tickLblPos val="nextTo"/>
        <c:crossAx val="107094240"/>
        <c:crosses val="autoZero"/>
        <c:auto val="1"/>
        <c:lblAlgn val="ctr"/>
        <c:lblOffset val="100"/>
        <c:noMultiLvlLbl val="0"/>
      </c:catAx>
      <c:valAx>
        <c:axId val="107094240"/>
        <c:scaling>
          <c:orientation val="minMax"/>
        </c:scaling>
        <c:delete val="0"/>
        <c:axPos val="l"/>
        <c:majorGridlines>
          <c:spPr>
            <a:ln w="9525" cap="flat" cmpd="sng" algn="ctr">
              <a:solidFill>
                <a:schemeClr val="tx1">
                  <a:lumMod val="15000"/>
                  <a:lumOff val="85000"/>
                </a:schemeClr>
              </a:solidFill>
              <a:round/>
            </a:ln>
            <a:effectLst/>
          </c:spPr>
        </c:majorGridlines>
        <c:numFmt formatCode="_(&quot;$&quot;* #,##0_);_(&quot;$&quot;* \(#,##0\);_(&quot;$&quot;* &quot;-&quot;_);_(@_)"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07091328"/>
        <c:crosses val="autoZero"/>
        <c:crossBetween val="between"/>
        <c:dispUnits>
          <c:builtInUnit val="millions"/>
          <c:dispUnitsLbl>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r>
              <a:rPr lang="en-US" sz="2000"/>
              <a:t>2018 Revenue vs Strategy 1</a:t>
            </a:r>
          </a:p>
        </c:rich>
      </c:tx>
      <c:overlay val="0"/>
      <c:spPr>
        <a:noFill/>
        <a:ln>
          <a:noFill/>
        </a:ln>
        <a:effectLst/>
      </c:spPr>
      <c:txPr>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1"/>
          <c:order val="1"/>
          <c:tx>
            <c:v>2018 Revenue</c:v>
          </c:tx>
          <c:spPr>
            <a:solidFill>
              <a:schemeClr val="bg2">
                <a:lumMod val="75000"/>
              </a:schemeClr>
            </a:solidFill>
            <a:ln>
              <a:noFill/>
            </a:ln>
            <a:effectLst/>
          </c:spPr>
          <c:invertIfNegative val="0"/>
          <c:dLbls>
            <c:numFmt formatCode="_(&quot;$&quot;* #,##0.0_);_(&quot;$&quot;* \(#,##0.0\);_(&quot;$&quot;* &quot;-&quot;?_);_(@_)" sourceLinked="0"/>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'[Capstone 1 - Bryan Casahuaman.xlsx]Model'!$A$13</c:f>
              <c:strCache>
                <c:ptCount val="1"/>
                <c:pt idx="0">
                  <c:v>Gross Revenue</c:v>
                </c:pt>
              </c:strCache>
            </c:strRef>
          </c:cat>
          <c:val>
            <c:numRef>
              <c:f>'[Capstone 1 - Bryan Casahuaman.xlsx]Model'!$C$13</c:f>
              <c:numCache>
                <c:formatCode>_("$"* #,##0.00_);_("$"* \(#,##0.00\);_("$"* "-"??_);_(@_)</c:formatCode>
                <c:ptCount val="1"/>
                <c:pt idx="0">
                  <c:v>52830207</c:v>
                </c:pt>
              </c:numCache>
            </c:numRef>
          </c:val>
          <c:extLst>
            <c:ext xmlns:c16="http://schemas.microsoft.com/office/drawing/2014/chart" uri="{C3380CC4-5D6E-409C-BE32-E72D297353CC}">
              <c16:uniqueId val="{00000000-4B05-4DD9-A084-DD925C10A26E}"/>
            </c:ext>
          </c:extLst>
        </c:ser>
        <c:ser>
          <c:idx val="5"/>
          <c:order val="5"/>
          <c:tx>
            <c:v>Strategy 1 Revenue</c:v>
          </c:tx>
          <c:spPr>
            <a:solidFill>
              <a:schemeClr val="accent2"/>
            </a:solidFill>
            <a:ln>
              <a:noFill/>
            </a:ln>
            <a:effectLst/>
          </c:spPr>
          <c:invertIfNegative val="0"/>
          <c:dLbls>
            <c:numFmt formatCode="_(&quot;$&quot;* #,##0.0_);_(&quot;$&quot;* \(#,##0.0\);_(&quot;$&quot;* &quot;-&quot;?_);_(@_)" sourceLinked="0"/>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'[Capstone 1 - Bryan Casahuaman.xlsx]Model'!$A$13</c:f>
              <c:strCache>
                <c:ptCount val="1"/>
                <c:pt idx="0">
                  <c:v>Gross Revenue</c:v>
                </c:pt>
              </c:strCache>
            </c:strRef>
          </c:cat>
          <c:val>
            <c:numRef>
              <c:f>'[Capstone 1 - Bryan Casahuaman.xlsx]Model'!$H$13</c:f>
              <c:numCache>
                <c:formatCode>_("$"* #,##0.00_);_("$"* \(#,##0.00\);_("$"* "-"??_);_(@_)</c:formatCode>
                <c:ptCount val="1"/>
                <c:pt idx="0">
                  <c:v>55471717.350000009</c:v>
                </c:pt>
              </c:numCache>
            </c:numRef>
          </c:val>
          <c:extLst>
            <c:ext xmlns:c16="http://schemas.microsoft.com/office/drawing/2014/chart" uri="{C3380CC4-5D6E-409C-BE32-E72D297353CC}">
              <c16:uniqueId val="{00000001-4B05-4DD9-A084-DD925C10A26E}"/>
            </c:ext>
          </c:extLst>
        </c:ser>
        <c:dLbls>
          <c:dLblPos val="outEnd"/>
          <c:showLegendKey val="0"/>
          <c:showVal val="1"/>
          <c:showCatName val="0"/>
          <c:showSerName val="0"/>
          <c:showPercent val="0"/>
          <c:showBubbleSize val="0"/>
        </c:dLbls>
        <c:gapWidth val="219"/>
        <c:overlap val="-27"/>
        <c:axId val="1496830831"/>
        <c:axId val="1496825839"/>
        <c:extLst>
          <c:ext xmlns:c15="http://schemas.microsoft.com/office/drawing/2012/chart" uri="{02D57815-91ED-43cb-92C2-25804820EDAC}">
            <c15:filteredBarSeries>
              <c15: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uri="{02D57815-91ED-43cb-92C2-25804820EDAC}">
                        <c15:formulaRef>
                          <c15:sqref>'[Capstone 1 - Bryan Casahuaman.xlsx]Model'!$A$13</c15:sqref>
                        </c15:formulaRef>
                      </c:ext>
                    </c:extLst>
                    <c:strCache>
                      <c:ptCount val="1"/>
                      <c:pt idx="0">
                        <c:v>Gross Revenue</c:v>
                      </c:pt>
                    </c:strCache>
                  </c:strRef>
                </c:cat>
                <c:val>
                  <c:numRef>
                    <c:extLst>
                      <c:ext uri="{02D57815-91ED-43cb-92C2-25804820EDAC}">
                        <c15:formulaRef>
                          <c15:sqref>'[Capstone 1 - Bryan Casahuaman.xlsx]Model'!$B$13</c15:sqref>
                        </c15:formulaRef>
                      </c:ext>
                    </c:extLst>
                    <c:numCache>
                      <c:formatCode>General</c:formatCode>
                      <c:ptCount val="1"/>
                    </c:numCache>
                  </c:numRef>
                </c:val>
                <c:extLst>
                  <c:ext xmlns:c16="http://schemas.microsoft.com/office/drawing/2014/chart" uri="{C3380CC4-5D6E-409C-BE32-E72D297353CC}">
                    <c16:uniqueId val="{00000002-4B05-4DD9-A084-DD925C10A26E}"/>
                  </c:ext>
                </c:extLst>
              </c15:ser>
            </c15:filteredBarSeries>
            <c15:filteredBarSeries>
              <c15:ser>
                <c:idx val="2"/>
                <c:order val="2"/>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'[Capstone 1 - Bryan Casahuaman.xlsx]Model'!$A$13</c15:sqref>
                        </c15:formulaRef>
                      </c:ext>
                    </c:extLst>
                    <c:strCache>
                      <c:ptCount val="1"/>
                      <c:pt idx="0">
                        <c:v>Gross Revenue</c:v>
                      </c:pt>
                    </c:strCache>
                  </c:strRef>
                </c:cat>
                <c:val>
                  <c:numRef>
                    <c:extLst xmlns:c15="http://schemas.microsoft.com/office/drawing/2012/chart">
                      <c:ext xmlns:c15="http://schemas.microsoft.com/office/drawing/2012/chart" uri="{02D57815-91ED-43cb-92C2-25804820EDAC}">
                        <c15:formulaRef>
                          <c15:sqref>'[Capstone 1 - Bryan Casahuaman.xlsx]Model'!$D$13</c15:sqref>
                        </c15:formulaRef>
                      </c:ext>
                    </c:extLst>
                    <c:numCache>
                      <c:formatCode>_("$"* #,##0.00_);_("$"* \(#,##0.00\);_("$"* "-"??_);_(@_)</c:formatCode>
                      <c:ptCount val="1"/>
                    </c:numCache>
                  </c:numRef>
                </c:val>
                <c:extLst xmlns:c15="http://schemas.microsoft.com/office/drawing/2012/chart">
                  <c:ext xmlns:c16="http://schemas.microsoft.com/office/drawing/2014/chart" uri="{C3380CC4-5D6E-409C-BE32-E72D297353CC}">
                    <c16:uniqueId val="{00000003-4B05-4DD9-A084-DD925C10A26E}"/>
                  </c:ext>
                </c:extLst>
              </c15:ser>
            </c15:filteredBarSeries>
            <c15:filteredBarSeries>
              <c15:ser>
                <c:idx val="3"/>
                <c:order val="3"/>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'[Capstone 1 - Bryan Casahuaman.xlsx]Model'!$A$13</c15:sqref>
                        </c15:formulaRef>
                      </c:ext>
                    </c:extLst>
                    <c:strCache>
                      <c:ptCount val="1"/>
                      <c:pt idx="0">
                        <c:v>Gross Revenue</c:v>
                      </c:pt>
                    </c:strCache>
                  </c:strRef>
                </c:cat>
                <c:val>
                  <c:numRef>
                    <c:extLst xmlns:c15="http://schemas.microsoft.com/office/drawing/2012/chart">
                      <c:ext xmlns:c15="http://schemas.microsoft.com/office/drawing/2012/chart" uri="{02D57815-91ED-43cb-92C2-25804820EDAC}">
                        <c15:formulaRef>
                          <c15:sqref>'[Capstone 1 - Bryan Casahuaman.xlsx]Model'!$F$13</c15:sqref>
                        </c15:formulaRef>
                      </c:ext>
                    </c:extLst>
                    <c:numCache>
                      <c:formatCode>General</c:formatCode>
                      <c:ptCount val="1"/>
                      <c:pt idx="0">
                        <c:v>0</c:v>
                      </c:pt>
                    </c:numCache>
                  </c:numRef>
                </c:val>
                <c:extLst xmlns:c15="http://schemas.microsoft.com/office/drawing/2012/chart">
                  <c:ext xmlns:c16="http://schemas.microsoft.com/office/drawing/2014/chart" uri="{C3380CC4-5D6E-409C-BE32-E72D297353CC}">
                    <c16:uniqueId val="{00000004-4B05-4DD9-A084-DD925C10A26E}"/>
                  </c:ext>
                </c:extLst>
              </c15:ser>
            </c15:filteredBarSeries>
            <c15:filteredBarSeries>
              <c15:ser>
                <c:idx val="4"/>
                <c:order val="4"/>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'[Capstone 1 - Bryan Casahuaman.xlsx]Model'!$A$13</c15:sqref>
                        </c15:formulaRef>
                      </c:ext>
                    </c:extLst>
                    <c:strCache>
                      <c:ptCount val="1"/>
                      <c:pt idx="0">
                        <c:v>Gross Revenue</c:v>
                      </c:pt>
                    </c:strCache>
                  </c:strRef>
                </c:cat>
                <c:val>
                  <c:numRef>
                    <c:extLst xmlns:c15="http://schemas.microsoft.com/office/drawing/2012/chart">
                      <c:ext xmlns:c15="http://schemas.microsoft.com/office/drawing/2012/chart" uri="{02D57815-91ED-43cb-92C2-25804820EDAC}">
                        <c15:formulaRef>
                          <c15:sqref>'[Capstone 1 - Bryan Casahuaman.xlsx]Model'!$G$13</c15:sqref>
                        </c15:formulaRef>
                      </c:ext>
                    </c:extLst>
                    <c:numCache>
                      <c:formatCode>General</c:formatCode>
                      <c:ptCount val="1"/>
                    </c:numCache>
                  </c:numRef>
                </c:val>
                <c:extLst xmlns:c15="http://schemas.microsoft.com/office/drawing/2012/chart">
                  <c:ext xmlns:c16="http://schemas.microsoft.com/office/drawing/2014/chart" uri="{C3380CC4-5D6E-409C-BE32-E72D297353CC}">
                    <c16:uniqueId val="{00000005-4B05-4DD9-A084-DD925C10A26E}"/>
                  </c:ext>
                </c:extLst>
              </c15:ser>
            </c15:filteredBarSeries>
            <c15:filteredBarSeries>
              <c15:ser>
                <c:idx val="6"/>
                <c:order val="6"/>
                <c:spPr>
                  <a:solidFill>
                    <a:schemeClr val="accent1">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'[Capstone 1 - Bryan Casahuaman.xlsx]Model'!$A$13</c15:sqref>
                        </c15:formulaRef>
                      </c:ext>
                    </c:extLst>
                    <c:strCache>
                      <c:ptCount val="1"/>
                      <c:pt idx="0">
                        <c:v>Gross Revenue</c:v>
                      </c:pt>
                    </c:strCache>
                  </c:strRef>
                </c:cat>
                <c:val>
                  <c:numRef>
                    <c:extLst xmlns:c15="http://schemas.microsoft.com/office/drawing/2012/chart">
                      <c:ext xmlns:c15="http://schemas.microsoft.com/office/drawing/2012/chart" uri="{02D57815-91ED-43cb-92C2-25804820EDAC}">
                        <c15:formulaRef>
                          <c15:sqref>'[Capstone 1 - Bryan Casahuaman.xlsx]Model'!$I$13</c15:sqref>
                        </c15:formulaRef>
                      </c:ext>
                    </c:extLst>
                    <c:numCache>
                      <c:formatCode>General</c:formatCode>
                      <c:ptCount val="1"/>
                    </c:numCache>
                  </c:numRef>
                </c:val>
                <c:extLst xmlns:c15="http://schemas.microsoft.com/office/drawing/2012/chart">
                  <c:ext xmlns:c16="http://schemas.microsoft.com/office/drawing/2014/chart" uri="{C3380CC4-5D6E-409C-BE32-E72D297353CC}">
                    <c16:uniqueId val="{00000006-4B05-4DD9-A084-DD925C10A26E}"/>
                  </c:ext>
                </c:extLst>
              </c15:ser>
            </c15:filteredBarSeries>
          </c:ext>
        </c:extLst>
      </c:barChart>
      <c:catAx>
        <c:axId val="1496830831"/>
        <c:scaling>
          <c:orientation val="minMax"/>
        </c:scaling>
        <c:delete val="1"/>
        <c:axPos val="b"/>
        <c:numFmt formatCode="General" sourceLinked="1"/>
        <c:majorTickMark val="none"/>
        <c:minorTickMark val="none"/>
        <c:tickLblPos val="nextTo"/>
        <c:crossAx val="1496825839"/>
        <c:crosses val="autoZero"/>
        <c:auto val="1"/>
        <c:lblAlgn val="ctr"/>
        <c:lblOffset val="100"/>
        <c:noMultiLvlLbl val="0"/>
      </c:catAx>
      <c:valAx>
        <c:axId val="1496825839"/>
        <c:scaling>
          <c:orientation val="minMax"/>
          <c:max val="80000000"/>
          <c:min val="0"/>
        </c:scaling>
        <c:delete val="0"/>
        <c:axPos val="l"/>
        <c:majorGridlines>
          <c:spPr>
            <a:ln w="9525" cap="flat" cmpd="sng" algn="ctr">
              <a:solidFill>
                <a:schemeClr val="tx1">
                  <a:lumMod val="15000"/>
                  <a:lumOff val="85000"/>
                </a:schemeClr>
              </a:solidFill>
              <a:round/>
            </a:ln>
            <a:effectLst/>
          </c:spPr>
        </c:majorGridlines>
        <c:numFmt formatCode="_(&quot;$&quot;* #,##0_);_(&quot;$&quot;* \(#,##0\);_(&quot;$&quot;* &quot;-&quot;_);_(@_)"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496830831"/>
        <c:crosses val="autoZero"/>
        <c:crossBetween val="between"/>
        <c:dispUnits>
          <c:builtInUnit val="millions"/>
          <c:dispUnitsLbl>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legend>
      <c:legendPos val="r"/>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r>
              <a:rPr lang="en-US" sz="2000"/>
              <a:t>2018 Revenue vs Stategy 2</a:t>
            </a:r>
          </a:p>
        </c:rich>
      </c:tx>
      <c:overlay val="0"/>
      <c:spPr>
        <a:noFill/>
        <a:ln>
          <a:noFill/>
        </a:ln>
        <a:effectLst/>
      </c:spPr>
      <c:txPr>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1"/>
          <c:order val="1"/>
          <c:tx>
            <c:v>2018 Revenue</c:v>
          </c:tx>
          <c:spPr>
            <a:solidFill>
              <a:schemeClr val="bg2">
                <a:lumMod val="75000"/>
              </a:schemeClr>
            </a:solidFill>
            <a:ln>
              <a:noFill/>
            </a:ln>
            <a:effectLst/>
          </c:spPr>
          <c:invertIfNegative val="0"/>
          <c:dLbls>
            <c:numFmt formatCode="_(&quot;$&quot;* #,##0.0_);_(&quot;$&quot;* \(#,##0.0\);_(&quot;$&quot;* &quot;-&quot;?_);_(@_)" sourceLinked="0"/>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'[Capstone 1 - Bryan Casahuaman.xlsx]Model'!$A$13</c:f>
              <c:strCache>
                <c:ptCount val="1"/>
                <c:pt idx="0">
                  <c:v>Gross Revenue</c:v>
                </c:pt>
              </c:strCache>
            </c:strRef>
          </c:cat>
          <c:val>
            <c:numRef>
              <c:f>'[Capstone 1 - Bryan Casahuaman.xlsx]Model'!$C$13</c:f>
              <c:numCache>
                <c:formatCode>_("$"* #,##0.00_);_("$"* \(#,##0.00\);_("$"* "-"??_);_(@_)</c:formatCode>
                <c:ptCount val="1"/>
                <c:pt idx="0">
                  <c:v>52830207</c:v>
                </c:pt>
              </c:numCache>
            </c:numRef>
          </c:val>
          <c:extLst>
            <c:ext xmlns:c16="http://schemas.microsoft.com/office/drawing/2014/chart" uri="{C3380CC4-5D6E-409C-BE32-E72D297353CC}">
              <c16:uniqueId val="{00000000-147A-42CF-819F-D33E5F36E8FD}"/>
            </c:ext>
          </c:extLst>
        </c:ser>
        <c:ser>
          <c:idx val="5"/>
          <c:order val="5"/>
          <c:tx>
            <c:v>Strategy 2 Revenue</c:v>
          </c:tx>
          <c:spPr>
            <a:solidFill>
              <a:schemeClr val="accent2"/>
            </a:solidFill>
            <a:ln>
              <a:noFill/>
            </a:ln>
            <a:effectLst/>
          </c:spPr>
          <c:invertIfNegative val="0"/>
          <c:dLbls>
            <c:numFmt formatCode="_(&quot;$&quot;* #,##0.0_);_(&quot;$&quot;* \(#,##0.0\);_(&quot;$&quot;* &quot;-&quot;?_);_(@_)" sourceLinked="0"/>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'[Capstone 1 - Bryan Casahuaman.xlsx]Model'!$A$13</c:f>
              <c:strCache>
                <c:ptCount val="1"/>
                <c:pt idx="0">
                  <c:v>Gross Revenue</c:v>
                </c:pt>
              </c:strCache>
            </c:strRef>
          </c:cat>
          <c:val>
            <c:numRef>
              <c:f>'[Capstone 1 - Bryan Casahuaman.xlsx]Model'!$M$13</c:f>
              <c:numCache>
                <c:formatCode>_("$"* #,##0.00_);_("$"* \(#,##0.00\);_("$"* "-"??_);_(@_)</c:formatCode>
                <c:ptCount val="1"/>
                <c:pt idx="0">
                  <c:v>59169831.840000004</c:v>
                </c:pt>
              </c:numCache>
            </c:numRef>
          </c:val>
          <c:extLst>
            <c:ext xmlns:c16="http://schemas.microsoft.com/office/drawing/2014/chart" uri="{C3380CC4-5D6E-409C-BE32-E72D297353CC}">
              <c16:uniqueId val="{00000001-147A-42CF-819F-D33E5F36E8FD}"/>
            </c:ext>
          </c:extLst>
        </c:ser>
        <c:dLbls>
          <c:dLblPos val="outEnd"/>
          <c:showLegendKey val="0"/>
          <c:showVal val="1"/>
          <c:showCatName val="0"/>
          <c:showSerName val="0"/>
          <c:showPercent val="0"/>
          <c:showBubbleSize val="0"/>
        </c:dLbls>
        <c:gapWidth val="219"/>
        <c:overlap val="-27"/>
        <c:axId val="849574175"/>
        <c:axId val="849574591"/>
        <c:extLst>
          <c:ext xmlns:c15="http://schemas.microsoft.com/office/drawing/2012/chart" uri="{02D57815-91ED-43cb-92C2-25804820EDAC}">
            <c15:filteredBarSeries>
              <c15: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uri="{02D57815-91ED-43cb-92C2-25804820EDAC}">
                        <c15:formulaRef>
                          <c15:sqref>'[Capstone 1 - Bryan Casahuaman.xlsx]Model'!$A$13</c15:sqref>
                        </c15:formulaRef>
                      </c:ext>
                    </c:extLst>
                    <c:strCache>
                      <c:ptCount val="1"/>
                      <c:pt idx="0">
                        <c:v>Gross Revenue</c:v>
                      </c:pt>
                    </c:strCache>
                  </c:strRef>
                </c:cat>
                <c:val>
                  <c:numRef>
                    <c:extLst>
                      <c:ext uri="{02D57815-91ED-43cb-92C2-25804820EDAC}">
                        <c15:formulaRef>
                          <c15:sqref>'[Capstone 1 - Bryan Casahuaman.xlsx]Model'!$B$13</c15:sqref>
                        </c15:formulaRef>
                      </c:ext>
                    </c:extLst>
                    <c:numCache>
                      <c:formatCode>General</c:formatCode>
                      <c:ptCount val="1"/>
                    </c:numCache>
                  </c:numRef>
                </c:val>
                <c:extLst>
                  <c:ext xmlns:c16="http://schemas.microsoft.com/office/drawing/2014/chart" uri="{C3380CC4-5D6E-409C-BE32-E72D297353CC}">
                    <c16:uniqueId val="{00000002-147A-42CF-819F-D33E5F36E8FD}"/>
                  </c:ext>
                </c:extLst>
              </c15:ser>
            </c15:filteredBarSeries>
            <c15:filteredBarSeries>
              <c15:ser>
                <c:idx val="2"/>
                <c:order val="2"/>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'[Capstone 1 - Bryan Casahuaman.xlsx]Model'!$A$13</c15:sqref>
                        </c15:formulaRef>
                      </c:ext>
                    </c:extLst>
                    <c:strCache>
                      <c:ptCount val="1"/>
                      <c:pt idx="0">
                        <c:v>Gross Revenue</c:v>
                      </c:pt>
                    </c:strCache>
                  </c:strRef>
                </c:cat>
                <c:val>
                  <c:numRef>
                    <c:extLst xmlns:c15="http://schemas.microsoft.com/office/drawing/2012/chart">
                      <c:ext xmlns:c15="http://schemas.microsoft.com/office/drawing/2012/chart" uri="{02D57815-91ED-43cb-92C2-25804820EDAC}">
                        <c15:formulaRef>
                          <c15:sqref>'[Capstone 1 - Bryan Casahuaman.xlsx]Model'!$D$13</c15:sqref>
                        </c15:formulaRef>
                      </c:ext>
                    </c:extLst>
                    <c:numCache>
                      <c:formatCode>_("$"* #,##0.00_);_("$"* \(#,##0.00\);_("$"* "-"??_);_(@_)</c:formatCode>
                      <c:ptCount val="1"/>
                    </c:numCache>
                  </c:numRef>
                </c:val>
                <c:extLst xmlns:c15="http://schemas.microsoft.com/office/drawing/2012/chart">
                  <c:ext xmlns:c16="http://schemas.microsoft.com/office/drawing/2014/chart" uri="{C3380CC4-5D6E-409C-BE32-E72D297353CC}">
                    <c16:uniqueId val="{00000003-147A-42CF-819F-D33E5F36E8FD}"/>
                  </c:ext>
                </c:extLst>
              </c15:ser>
            </c15:filteredBarSeries>
            <c15:filteredBarSeries>
              <c15:ser>
                <c:idx val="3"/>
                <c:order val="3"/>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'[Capstone 1 - Bryan Casahuaman.xlsx]Model'!$A$13</c15:sqref>
                        </c15:formulaRef>
                      </c:ext>
                    </c:extLst>
                    <c:strCache>
                      <c:ptCount val="1"/>
                      <c:pt idx="0">
                        <c:v>Gross Revenue</c:v>
                      </c:pt>
                    </c:strCache>
                  </c:strRef>
                </c:cat>
                <c:val>
                  <c:numRef>
                    <c:extLst xmlns:c15="http://schemas.microsoft.com/office/drawing/2012/chart">
                      <c:ext xmlns:c15="http://schemas.microsoft.com/office/drawing/2012/chart" uri="{02D57815-91ED-43cb-92C2-25804820EDAC}">
                        <c15:formulaRef>
                          <c15:sqref>'[Capstone 1 - Bryan Casahuaman.xlsx]Model'!$K$13</c15:sqref>
                        </c15:formulaRef>
                      </c:ext>
                    </c:extLst>
                    <c:numCache>
                      <c:formatCode>General</c:formatCode>
                      <c:ptCount val="1"/>
                      <c:pt idx="0">
                        <c:v>0</c:v>
                      </c:pt>
                    </c:numCache>
                  </c:numRef>
                </c:val>
                <c:extLst xmlns:c15="http://schemas.microsoft.com/office/drawing/2012/chart">
                  <c:ext xmlns:c16="http://schemas.microsoft.com/office/drawing/2014/chart" uri="{C3380CC4-5D6E-409C-BE32-E72D297353CC}">
                    <c16:uniqueId val="{00000004-147A-42CF-819F-D33E5F36E8FD}"/>
                  </c:ext>
                </c:extLst>
              </c15:ser>
            </c15:filteredBarSeries>
            <c15:filteredBarSeries>
              <c15:ser>
                <c:idx val="4"/>
                <c:order val="4"/>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'[Capstone 1 - Bryan Casahuaman.xlsx]Model'!$A$13</c15:sqref>
                        </c15:formulaRef>
                      </c:ext>
                    </c:extLst>
                    <c:strCache>
                      <c:ptCount val="1"/>
                      <c:pt idx="0">
                        <c:v>Gross Revenue</c:v>
                      </c:pt>
                    </c:strCache>
                  </c:strRef>
                </c:cat>
                <c:val>
                  <c:numRef>
                    <c:extLst xmlns:c15="http://schemas.microsoft.com/office/drawing/2012/chart">
                      <c:ext xmlns:c15="http://schemas.microsoft.com/office/drawing/2012/chart" uri="{02D57815-91ED-43cb-92C2-25804820EDAC}">
                        <c15:formulaRef>
                          <c15:sqref>'[Capstone 1 - Bryan Casahuaman.xlsx]Model'!$L$13</c15:sqref>
                        </c15:formulaRef>
                      </c:ext>
                    </c:extLst>
                    <c:numCache>
                      <c:formatCode>General</c:formatCode>
                      <c:ptCount val="1"/>
                    </c:numCache>
                  </c:numRef>
                </c:val>
                <c:extLst xmlns:c15="http://schemas.microsoft.com/office/drawing/2012/chart">
                  <c:ext xmlns:c16="http://schemas.microsoft.com/office/drawing/2014/chart" uri="{C3380CC4-5D6E-409C-BE32-E72D297353CC}">
                    <c16:uniqueId val="{00000005-147A-42CF-819F-D33E5F36E8FD}"/>
                  </c:ext>
                </c:extLst>
              </c15:ser>
            </c15:filteredBarSeries>
            <c15:filteredBarSeries>
              <c15:ser>
                <c:idx val="6"/>
                <c:order val="6"/>
                <c:spPr>
                  <a:solidFill>
                    <a:schemeClr val="accent1">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'[Capstone 1 - Bryan Casahuaman.xlsx]Model'!$A$13</c15:sqref>
                        </c15:formulaRef>
                      </c:ext>
                    </c:extLst>
                    <c:strCache>
                      <c:ptCount val="1"/>
                      <c:pt idx="0">
                        <c:v>Gross Revenue</c:v>
                      </c:pt>
                    </c:strCache>
                  </c:strRef>
                </c:cat>
                <c:val>
                  <c:numRef>
                    <c:extLst xmlns:c15="http://schemas.microsoft.com/office/drawing/2012/chart">
                      <c:ext xmlns:c15="http://schemas.microsoft.com/office/drawing/2012/chart" uri="{02D57815-91ED-43cb-92C2-25804820EDAC}">
                        <c15:formulaRef>
                          <c15:sqref>'[Capstone 1 - Bryan Casahuaman.xlsx]Model'!$N$13</c15:sqref>
                        </c15:formulaRef>
                      </c:ext>
                    </c:extLst>
                    <c:numCache>
                      <c:formatCode>General</c:formatCode>
                      <c:ptCount val="1"/>
                    </c:numCache>
                  </c:numRef>
                </c:val>
                <c:extLst xmlns:c15="http://schemas.microsoft.com/office/drawing/2012/chart">
                  <c:ext xmlns:c16="http://schemas.microsoft.com/office/drawing/2014/chart" uri="{C3380CC4-5D6E-409C-BE32-E72D297353CC}">
                    <c16:uniqueId val="{00000006-147A-42CF-819F-D33E5F36E8FD}"/>
                  </c:ext>
                </c:extLst>
              </c15:ser>
            </c15:filteredBarSeries>
          </c:ext>
        </c:extLst>
      </c:barChart>
      <c:catAx>
        <c:axId val="849574175"/>
        <c:scaling>
          <c:orientation val="minMax"/>
        </c:scaling>
        <c:delete val="1"/>
        <c:axPos val="b"/>
        <c:numFmt formatCode="General" sourceLinked="1"/>
        <c:majorTickMark val="none"/>
        <c:minorTickMark val="none"/>
        <c:tickLblPos val="nextTo"/>
        <c:crossAx val="849574591"/>
        <c:crosses val="autoZero"/>
        <c:auto val="1"/>
        <c:lblAlgn val="ctr"/>
        <c:lblOffset val="100"/>
        <c:noMultiLvlLbl val="0"/>
      </c:catAx>
      <c:valAx>
        <c:axId val="849574591"/>
        <c:scaling>
          <c:orientation val="minMax"/>
          <c:max val="80000000"/>
        </c:scaling>
        <c:delete val="0"/>
        <c:axPos val="l"/>
        <c:majorGridlines>
          <c:spPr>
            <a:ln w="9525" cap="flat" cmpd="sng" algn="ctr">
              <a:solidFill>
                <a:schemeClr val="tx1">
                  <a:lumMod val="15000"/>
                  <a:lumOff val="85000"/>
                </a:schemeClr>
              </a:solidFill>
              <a:round/>
            </a:ln>
            <a:effectLst/>
          </c:spPr>
        </c:majorGridlines>
        <c:numFmt formatCode="_(&quot;$&quot;* #,##0_);_(&quot;$&quot;* \(#,##0\);_(&quot;$&quot;* &quot;-&quot;_);_(@_)"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849574175"/>
        <c:crosses val="autoZero"/>
        <c:crossBetween val="between"/>
        <c:dispUnits>
          <c:builtInUnit val="millions"/>
          <c:dispUnitsLbl>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legend>
      <c:legendPos val="r"/>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r>
              <a:rPr lang="en-US" sz="2000" baseline="0" dirty="0"/>
              <a:t>Projected FY 2019 Financials</a:t>
            </a:r>
          </a:p>
        </c:rich>
      </c:tx>
      <c:overlay val="0"/>
      <c:spPr>
        <a:noFill/>
        <a:ln>
          <a:noFill/>
        </a:ln>
        <a:effectLst/>
      </c:spPr>
      <c:txPr>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v>Gross Revenue</c:v>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Model!$P$13:$P$15</c:f>
              <c:strCache>
                <c:ptCount val="3"/>
                <c:pt idx="0">
                  <c:v>Gross Revenue</c:v>
                </c:pt>
                <c:pt idx="1">
                  <c:v>Gross Expenses</c:v>
                </c:pt>
                <c:pt idx="2">
                  <c:v>Profit</c:v>
                </c:pt>
              </c:strCache>
            </c:strRef>
          </c:cat>
          <c:val>
            <c:numRef>
              <c:f>Model!$Q$13:$Q$15</c:f>
              <c:numCache>
                <c:formatCode>General</c:formatCode>
                <c:ptCount val="3"/>
              </c:numCache>
            </c:numRef>
          </c:val>
          <c:extLst>
            <c:ext xmlns:c16="http://schemas.microsoft.com/office/drawing/2014/chart" uri="{C3380CC4-5D6E-409C-BE32-E72D297353CC}">
              <c16:uniqueId val="{00000000-621C-4293-BC92-AF68FF8AAB1F}"/>
            </c:ext>
          </c:extLst>
        </c:ser>
        <c:ser>
          <c:idx val="1"/>
          <c:order val="1"/>
          <c:tx>
            <c:v>Gross Expenses</c:v>
          </c:tx>
          <c:spPr>
            <a:solidFill>
              <a:schemeClr val="accent2"/>
            </a:solidFill>
            <a:ln>
              <a:noFill/>
            </a:ln>
            <a:effectLst/>
          </c:spPr>
          <c:invertIfNegative val="0"/>
          <c:dPt>
            <c:idx val="1"/>
            <c:invertIfNegative val="0"/>
            <c:bubble3D val="0"/>
            <c:spPr>
              <a:solidFill>
                <a:srgbClr val="C00000"/>
              </a:solidFill>
              <a:ln>
                <a:noFill/>
              </a:ln>
              <a:effectLst/>
            </c:spPr>
            <c:extLst>
              <c:ext xmlns:c16="http://schemas.microsoft.com/office/drawing/2014/chart" uri="{C3380CC4-5D6E-409C-BE32-E72D297353CC}">
                <c16:uniqueId val="{00000002-621C-4293-BC92-AF68FF8AAB1F}"/>
              </c:ext>
            </c:extLst>
          </c:dPt>
          <c:dPt>
            <c:idx val="2"/>
            <c:invertIfNegative val="0"/>
            <c:bubble3D val="0"/>
            <c:spPr>
              <a:solidFill>
                <a:schemeClr val="accent6"/>
              </a:solidFill>
              <a:ln>
                <a:noFill/>
              </a:ln>
              <a:effectLst/>
            </c:spPr>
            <c:extLst>
              <c:ext xmlns:c16="http://schemas.microsoft.com/office/drawing/2014/chart" uri="{C3380CC4-5D6E-409C-BE32-E72D297353CC}">
                <c16:uniqueId val="{00000004-621C-4293-BC92-AF68FF8AAB1F}"/>
              </c:ext>
            </c:extLst>
          </c:dPt>
          <c:dLbls>
            <c:numFmt formatCode="_(&quot;$&quot;* #,##0.0_);_(&quot;$&quot;* \(#,##0.0\);_(&quot;$&quot;* &quot;-&quot;?_);_(@_)" sourceLinked="0"/>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Model!$P$13:$P$15</c:f>
              <c:strCache>
                <c:ptCount val="3"/>
                <c:pt idx="0">
                  <c:v>Gross Revenue</c:v>
                </c:pt>
                <c:pt idx="1">
                  <c:v>Gross Expenses</c:v>
                </c:pt>
                <c:pt idx="2">
                  <c:v>Profit</c:v>
                </c:pt>
              </c:strCache>
            </c:strRef>
          </c:cat>
          <c:val>
            <c:numRef>
              <c:f>Model!$R$13:$R$15</c:f>
              <c:numCache>
                <c:formatCode>_("$"* #,##0.00_);_("$"* \(#,##0.00\);_("$"* "-"??_);_(@_)</c:formatCode>
                <c:ptCount val="3"/>
                <c:pt idx="0">
                  <c:v>62128323.432000004</c:v>
                </c:pt>
                <c:pt idx="1">
                  <c:v>37045891.276799977</c:v>
                </c:pt>
                <c:pt idx="2">
                  <c:v>25082432.155200027</c:v>
                </c:pt>
              </c:numCache>
            </c:numRef>
          </c:val>
          <c:extLst>
            <c:ext xmlns:c16="http://schemas.microsoft.com/office/drawing/2014/chart" uri="{C3380CC4-5D6E-409C-BE32-E72D297353CC}">
              <c16:uniqueId val="{00000005-621C-4293-BC92-AF68FF8AAB1F}"/>
            </c:ext>
          </c:extLst>
        </c:ser>
        <c:ser>
          <c:idx val="2"/>
          <c:order val="2"/>
          <c:tx>
            <c:v>Profit</c:v>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Model!$P$13:$P$15</c:f>
              <c:strCache>
                <c:ptCount val="3"/>
                <c:pt idx="0">
                  <c:v>Gross Revenue</c:v>
                </c:pt>
                <c:pt idx="1">
                  <c:v>Gross Expenses</c:v>
                </c:pt>
                <c:pt idx="2">
                  <c:v>Profit</c:v>
                </c:pt>
              </c:strCache>
            </c:strRef>
          </c:cat>
          <c:val>
            <c:numRef>
              <c:f>Model!$S$13:$S$15</c:f>
              <c:numCache>
                <c:formatCode>General</c:formatCode>
                <c:ptCount val="3"/>
              </c:numCache>
            </c:numRef>
          </c:val>
          <c:extLst>
            <c:ext xmlns:c16="http://schemas.microsoft.com/office/drawing/2014/chart" uri="{C3380CC4-5D6E-409C-BE32-E72D297353CC}">
              <c16:uniqueId val="{00000006-621C-4293-BC92-AF68FF8AAB1F}"/>
            </c:ext>
          </c:extLst>
        </c:ser>
        <c:dLbls>
          <c:dLblPos val="outEnd"/>
          <c:showLegendKey val="0"/>
          <c:showVal val="1"/>
          <c:showCatName val="0"/>
          <c:showSerName val="0"/>
          <c:showPercent val="0"/>
          <c:showBubbleSize val="0"/>
        </c:dLbls>
        <c:gapWidth val="0"/>
        <c:overlap val="35"/>
        <c:axId val="3623920"/>
        <c:axId val="3624336"/>
      </c:barChart>
      <c:catAx>
        <c:axId val="36239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3624336"/>
        <c:crosses val="autoZero"/>
        <c:auto val="1"/>
        <c:lblAlgn val="ctr"/>
        <c:lblOffset val="100"/>
        <c:noMultiLvlLbl val="0"/>
      </c:catAx>
      <c:valAx>
        <c:axId val="3624336"/>
        <c:scaling>
          <c:orientation val="minMax"/>
        </c:scaling>
        <c:delete val="0"/>
        <c:axPos val="l"/>
        <c:majorGridlines>
          <c:spPr>
            <a:ln w="9525" cap="flat" cmpd="sng" algn="ctr">
              <a:solidFill>
                <a:schemeClr val="tx1">
                  <a:lumMod val="15000"/>
                  <a:lumOff val="85000"/>
                </a:schemeClr>
              </a:solidFill>
              <a:round/>
            </a:ln>
            <a:effectLst/>
          </c:spPr>
        </c:majorGridlines>
        <c:numFmt formatCode="_(&quot;$&quot;* #,##0_);_(&quot;$&quot;* \(#,##0\);_(&quot;$&quot;* &quot;-&quot;_);_(@_)"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3623920"/>
        <c:crosses val="autoZero"/>
        <c:crossBetween val="between"/>
        <c:dispUnits>
          <c:builtInUnit val="millions"/>
          <c:dispUnitsLbl>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baseline="0"/>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FB06C0-0948-446A-A6A0-C26A104A9014}" type="datetimeFigureOut">
              <a:rPr lang="en-US" smtClean="0"/>
              <a:t>2/26/2022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10E0E4-C458-406E-98B5-1D28091AA082}" type="slidenum">
              <a:rPr lang="en-US" smtClean="0"/>
              <a:t>‹#›</a:t>
            </a:fld>
            <a:endParaRPr lang="en-US"/>
          </a:p>
        </p:txBody>
      </p:sp>
    </p:spTree>
    <p:extLst>
      <p:ext uri="{BB962C8B-B14F-4D97-AF65-F5344CB8AC3E}">
        <p14:creationId xmlns:p14="http://schemas.microsoft.com/office/powerpoint/2010/main" val="31223056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and thank you for coming. My name is Bryan, and today I’m going to analyze overall metrics for fiscal year 2018 and see what improvements can be made going into 2019</a:t>
            </a:r>
          </a:p>
        </p:txBody>
      </p:sp>
      <p:sp>
        <p:nvSpPr>
          <p:cNvPr id="4" name="Slide Number Placeholder 3"/>
          <p:cNvSpPr>
            <a:spLocks noGrp="1"/>
          </p:cNvSpPr>
          <p:nvPr>
            <p:ph type="sldNum" sz="quarter" idx="5"/>
          </p:nvPr>
        </p:nvSpPr>
        <p:spPr/>
        <p:txBody>
          <a:bodyPr/>
          <a:lstStyle/>
          <a:p>
            <a:fld id="{D210E0E4-C458-406E-98B5-1D28091AA082}" type="slidenum">
              <a:rPr lang="en-US" smtClean="0"/>
              <a:t>1</a:t>
            </a:fld>
            <a:endParaRPr lang="en-US"/>
          </a:p>
        </p:txBody>
      </p:sp>
    </p:spTree>
    <p:extLst>
      <p:ext uri="{BB962C8B-B14F-4D97-AF65-F5344CB8AC3E}">
        <p14:creationId xmlns:p14="http://schemas.microsoft.com/office/powerpoint/2010/main" val="29689371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see in the chart, this strategy did increase revenue by 5%, profit by 13%, and had no increase in expense. This is good, but I think we can do better!</a:t>
            </a:r>
          </a:p>
        </p:txBody>
      </p:sp>
      <p:sp>
        <p:nvSpPr>
          <p:cNvPr id="4" name="Slide Number Placeholder 3"/>
          <p:cNvSpPr>
            <a:spLocks noGrp="1"/>
          </p:cNvSpPr>
          <p:nvPr>
            <p:ph type="sldNum" sz="quarter" idx="5"/>
          </p:nvPr>
        </p:nvSpPr>
        <p:spPr/>
        <p:txBody>
          <a:bodyPr/>
          <a:lstStyle/>
          <a:p>
            <a:fld id="{D210E0E4-C458-406E-98B5-1D28091AA082}" type="slidenum">
              <a:rPr lang="en-US" smtClean="0"/>
              <a:t>15</a:t>
            </a:fld>
            <a:endParaRPr lang="en-US"/>
          </a:p>
        </p:txBody>
      </p:sp>
    </p:spTree>
    <p:extLst>
      <p:ext uri="{BB962C8B-B14F-4D97-AF65-F5344CB8AC3E}">
        <p14:creationId xmlns:p14="http://schemas.microsoft.com/office/powerpoint/2010/main" val="28056421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10E0E4-C458-406E-98B5-1D28091AA082}" type="slidenum">
              <a:rPr lang="en-US" smtClean="0"/>
              <a:t>16</a:t>
            </a:fld>
            <a:endParaRPr lang="en-US"/>
          </a:p>
        </p:txBody>
      </p:sp>
    </p:spTree>
    <p:extLst>
      <p:ext uri="{BB962C8B-B14F-4D97-AF65-F5344CB8AC3E}">
        <p14:creationId xmlns:p14="http://schemas.microsoft.com/office/powerpoint/2010/main" val="12873205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10E0E4-C458-406E-98B5-1D28091AA082}" type="slidenum">
              <a:rPr lang="en-US" smtClean="0"/>
              <a:t>17</a:t>
            </a:fld>
            <a:endParaRPr lang="en-US"/>
          </a:p>
        </p:txBody>
      </p:sp>
    </p:spTree>
    <p:extLst>
      <p:ext uri="{BB962C8B-B14F-4D97-AF65-F5344CB8AC3E}">
        <p14:creationId xmlns:p14="http://schemas.microsoft.com/office/powerpoint/2010/main" val="32529387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strategy I want to explore is adding new branches in underserved areas. I’m running a six branch addition through my model and increasing the overall fleet size by the average number of cars per branch. This brings the branch total to 56 branches and the fleet size to 4,480 vehicles</a:t>
            </a:r>
          </a:p>
        </p:txBody>
      </p:sp>
      <p:sp>
        <p:nvSpPr>
          <p:cNvPr id="4" name="Slide Number Placeholder 3"/>
          <p:cNvSpPr>
            <a:spLocks noGrp="1"/>
          </p:cNvSpPr>
          <p:nvPr>
            <p:ph type="sldNum" sz="quarter" idx="5"/>
          </p:nvPr>
        </p:nvSpPr>
        <p:spPr/>
        <p:txBody>
          <a:bodyPr/>
          <a:lstStyle/>
          <a:p>
            <a:fld id="{D210E0E4-C458-406E-98B5-1D28091AA082}" type="slidenum">
              <a:rPr lang="en-US" smtClean="0"/>
              <a:t>18</a:t>
            </a:fld>
            <a:endParaRPr lang="en-US"/>
          </a:p>
        </p:txBody>
      </p:sp>
    </p:spTree>
    <p:extLst>
      <p:ext uri="{BB962C8B-B14F-4D97-AF65-F5344CB8AC3E}">
        <p14:creationId xmlns:p14="http://schemas.microsoft.com/office/powerpoint/2010/main" val="345109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the resulting increase to revenue here. It’s a much better improvement over the 2018 baseline numbers than the first strategy</a:t>
            </a:r>
          </a:p>
        </p:txBody>
      </p:sp>
      <p:sp>
        <p:nvSpPr>
          <p:cNvPr id="4" name="Slide Number Placeholder 3"/>
          <p:cNvSpPr>
            <a:spLocks noGrp="1"/>
          </p:cNvSpPr>
          <p:nvPr>
            <p:ph type="sldNum" sz="quarter" idx="5"/>
          </p:nvPr>
        </p:nvSpPr>
        <p:spPr/>
        <p:txBody>
          <a:bodyPr/>
          <a:lstStyle/>
          <a:p>
            <a:fld id="{D210E0E4-C458-406E-98B5-1D28091AA082}" type="slidenum">
              <a:rPr lang="en-US" smtClean="0"/>
              <a:t>19</a:t>
            </a:fld>
            <a:endParaRPr lang="en-US"/>
          </a:p>
        </p:txBody>
      </p:sp>
    </p:spTree>
    <p:extLst>
      <p:ext uri="{BB962C8B-B14F-4D97-AF65-F5344CB8AC3E}">
        <p14:creationId xmlns:p14="http://schemas.microsoft.com/office/powerpoint/2010/main" val="17882922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Across </a:t>
            </a:r>
            <a:r>
              <a:rPr lang="en-US" dirty="0"/>
              <a:t>the board, there was a 12% increase to all three metrics(I promise I didn’t plan that!) The equal increase in expense is due to the increase in fleet size with no change to the pricing model. I’ll address that shortly</a:t>
            </a:r>
          </a:p>
        </p:txBody>
      </p:sp>
      <p:sp>
        <p:nvSpPr>
          <p:cNvPr id="4" name="Slide Number Placeholder 3"/>
          <p:cNvSpPr>
            <a:spLocks noGrp="1"/>
          </p:cNvSpPr>
          <p:nvPr>
            <p:ph type="sldNum" sz="quarter" idx="5"/>
          </p:nvPr>
        </p:nvSpPr>
        <p:spPr/>
        <p:txBody>
          <a:bodyPr/>
          <a:lstStyle/>
          <a:p>
            <a:fld id="{D210E0E4-C458-406E-98B5-1D28091AA082}" type="slidenum">
              <a:rPr lang="en-US" smtClean="0"/>
              <a:t>22</a:t>
            </a:fld>
            <a:endParaRPr lang="en-US"/>
          </a:p>
        </p:txBody>
      </p:sp>
    </p:spTree>
    <p:extLst>
      <p:ext uri="{BB962C8B-B14F-4D97-AF65-F5344CB8AC3E}">
        <p14:creationId xmlns:p14="http://schemas.microsoft.com/office/powerpoint/2010/main" val="2864147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 we saw an increase to profitability in both models but individually they have shortcomings. The first strategy doesn’t increase expenses, but the increase in revenue and profit could be better. The second strategy increased revenue and profit more than strategy one, but the increase to expense was more than it should be due to the pricing model not changing to adapt to that strategy</a:t>
            </a:r>
          </a:p>
        </p:txBody>
      </p:sp>
      <p:sp>
        <p:nvSpPr>
          <p:cNvPr id="4" name="Slide Number Placeholder 3"/>
          <p:cNvSpPr>
            <a:spLocks noGrp="1"/>
          </p:cNvSpPr>
          <p:nvPr>
            <p:ph type="sldNum" sz="quarter" idx="5"/>
          </p:nvPr>
        </p:nvSpPr>
        <p:spPr/>
        <p:txBody>
          <a:bodyPr/>
          <a:lstStyle/>
          <a:p>
            <a:fld id="{D210E0E4-C458-406E-98B5-1D28091AA082}" type="slidenum">
              <a:rPr lang="en-US" smtClean="0"/>
              <a:t>24</a:t>
            </a:fld>
            <a:endParaRPr lang="en-US"/>
          </a:p>
        </p:txBody>
      </p:sp>
    </p:spTree>
    <p:extLst>
      <p:ext uri="{BB962C8B-B14F-4D97-AF65-F5344CB8AC3E}">
        <p14:creationId xmlns:p14="http://schemas.microsoft.com/office/powerpoint/2010/main" val="23933499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my opinion, Lariat should combine both strategies in a two-pronged approach for the best results. Revising the pricing model to account for the increases to the fleet will yield an 18% increase to revenue, a 27% increase to profit, and keep the increase in expense at 12% (assuming the pricing is only increased by 5% across the board)</a:t>
            </a:r>
          </a:p>
        </p:txBody>
      </p:sp>
      <p:sp>
        <p:nvSpPr>
          <p:cNvPr id="4" name="Slide Number Placeholder 3"/>
          <p:cNvSpPr>
            <a:spLocks noGrp="1"/>
          </p:cNvSpPr>
          <p:nvPr>
            <p:ph type="sldNum" sz="quarter" idx="5"/>
          </p:nvPr>
        </p:nvSpPr>
        <p:spPr/>
        <p:txBody>
          <a:bodyPr/>
          <a:lstStyle/>
          <a:p>
            <a:fld id="{D210E0E4-C458-406E-98B5-1D28091AA082}" type="slidenum">
              <a:rPr lang="en-US" smtClean="0"/>
              <a:t>28</a:t>
            </a:fld>
            <a:endParaRPr lang="en-US"/>
          </a:p>
        </p:txBody>
      </p:sp>
    </p:spTree>
    <p:extLst>
      <p:ext uri="{BB962C8B-B14F-4D97-AF65-F5344CB8AC3E}">
        <p14:creationId xmlns:p14="http://schemas.microsoft.com/office/powerpoint/2010/main" val="19832746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chart you can see the final results of my recommended approach. The close of fiscal year 2019 could see a much more profitable company with very reasonable adjustments to the already successful business model</a:t>
            </a:r>
          </a:p>
        </p:txBody>
      </p:sp>
      <p:sp>
        <p:nvSpPr>
          <p:cNvPr id="4" name="Slide Number Placeholder 3"/>
          <p:cNvSpPr>
            <a:spLocks noGrp="1"/>
          </p:cNvSpPr>
          <p:nvPr>
            <p:ph type="sldNum" sz="quarter" idx="5"/>
          </p:nvPr>
        </p:nvSpPr>
        <p:spPr/>
        <p:txBody>
          <a:bodyPr/>
          <a:lstStyle/>
          <a:p>
            <a:fld id="{D210E0E4-C458-406E-98B5-1D28091AA082}" type="slidenum">
              <a:rPr lang="en-US" smtClean="0"/>
              <a:t>29</a:t>
            </a:fld>
            <a:endParaRPr lang="en-US"/>
          </a:p>
        </p:txBody>
      </p:sp>
    </p:spTree>
    <p:extLst>
      <p:ext uri="{BB962C8B-B14F-4D97-AF65-F5344CB8AC3E}">
        <p14:creationId xmlns:p14="http://schemas.microsoft.com/office/powerpoint/2010/main" val="4141561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 Are there any questions? Enjoy the rest of your day!</a:t>
            </a:r>
          </a:p>
        </p:txBody>
      </p:sp>
      <p:sp>
        <p:nvSpPr>
          <p:cNvPr id="4" name="Slide Number Placeholder 3"/>
          <p:cNvSpPr>
            <a:spLocks noGrp="1"/>
          </p:cNvSpPr>
          <p:nvPr>
            <p:ph type="sldNum" sz="quarter" idx="5"/>
          </p:nvPr>
        </p:nvSpPr>
        <p:spPr/>
        <p:txBody>
          <a:bodyPr/>
          <a:lstStyle/>
          <a:p>
            <a:fld id="{D210E0E4-C458-406E-98B5-1D28091AA082}" type="slidenum">
              <a:rPr lang="en-US" smtClean="0"/>
              <a:t>30</a:t>
            </a:fld>
            <a:endParaRPr lang="en-US"/>
          </a:p>
        </p:txBody>
      </p:sp>
    </p:spTree>
    <p:extLst>
      <p:ext uri="{BB962C8B-B14F-4D97-AF65-F5344CB8AC3E}">
        <p14:creationId xmlns:p14="http://schemas.microsoft.com/office/powerpoint/2010/main" val="2221749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need to look at the overall metrics for the organization</a:t>
            </a:r>
          </a:p>
        </p:txBody>
      </p:sp>
      <p:sp>
        <p:nvSpPr>
          <p:cNvPr id="4" name="Slide Number Placeholder 3"/>
          <p:cNvSpPr>
            <a:spLocks noGrp="1"/>
          </p:cNvSpPr>
          <p:nvPr>
            <p:ph type="sldNum" sz="quarter" idx="5"/>
          </p:nvPr>
        </p:nvSpPr>
        <p:spPr/>
        <p:txBody>
          <a:bodyPr/>
          <a:lstStyle/>
          <a:p>
            <a:fld id="{D210E0E4-C458-406E-98B5-1D28091AA082}" type="slidenum">
              <a:rPr lang="en-US" smtClean="0"/>
              <a:t>2</a:t>
            </a:fld>
            <a:endParaRPr lang="en-US"/>
          </a:p>
        </p:txBody>
      </p:sp>
    </p:spTree>
    <p:extLst>
      <p:ext uri="{BB962C8B-B14F-4D97-AF65-F5344CB8AC3E}">
        <p14:creationId xmlns:p14="http://schemas.microsoft.com/office/powerpoint/2010/main" val="3687216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first glance we have a gross revenue of 52.8 million dollars, gross expense of 33.1 million dollars, and a profit of 19.8 million dollars for the year. These numbers are good, but there’s room for improvement</a:t>
            </a:r>
          </a:p>
        </p:txBody>
      </p:sp>
      <p:sp>
        <p:nvSpPr>
          <p:cNvPr id="4" name="Slide Number Placeholder 3"/>
          <p:cNvSpPr>
            <a:spLocks noGrp="1"/>
          </p:cNvSpPr>
          <p:nvPr>
            <p:ph type="sldNum" sz="quarter" idx="5"/>
          </p:nvPr>
        </p:nvSpPr>
        <p:spPr/>
        <p:txBody>
          <a:bodyPr/>
          <a:lstStyle/>
          <a:p>
            <a:fld id="{D210E0E4-C458-406E-98B5-1D28091AA082}" type="slidenum">
              <a:rPr lang="en-US" smtClean="0"/>
              <a:t>3</a:t>
            </a:fld>
            <a:endParaRPr lang="en-US"/>
          </a:p>
        </p:txBody>
      </p:sp>
    </p:spTree>
    <p:extLst>
      <p:ext uri="{BB962C8B-B14F-4D97-AF65-F5344CB8AC3E}">
        <p14:creationId xmlns:p14="http://schemas.microsoft.com/office/powerpoint/2010/main" val="9968176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10E0E4-C458-406E-98B5-1D28091AA082}" type="slidenum">
              <a:rPr lang="en-US" smtClean="0"/>
              <a:t>5</a:t>
            </a:fld>
            <a:endParaRPr lang="en-US"/>
          </a:p>
        </p:txBody>
      </p:sp>
    </p:spTree>
    <p:extLst>
      <p:ext uri="{BB962C8B-B14F-4D97-AF65-F5344CB8AC3E}">
        <p14:creationId xmlns:p14="http://schemas.microsoft.com/office/powerpoint/2010/main" val="17487267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whole, Lariat has fifty branches with an average revenue of $1,056,604 per branch and 4,000 vehicles in the fleet that bring an average revenue of $13,207 per car</a:t>
            </a:r>
          </a:p>
        </p:txBody>
      </p:sp>
      <p:sp>
        <p:nvSpPr>
          <p:cNvPr id="4" name="Slide Number Placeholder 3"/>
          <p:cNvSpPr>
            <a:spLocks noGrp="1"/>
          </p:cNvSpPr>
          <p:nvPr>
            <p:ph type="sldNum" sz="quarter" idx="5"/>
          </p:nvPr>
        </p:nvSpPr>
        <p:spPr/>
        <p:txBody>
          <a:bodyPr/>
          <a:lstStyle/>
          <a:p>
            <a:fld id="{D210E0E4-C458-406E-98B5-1D28091AA082}" type="slidenum">
              <a:rPr lang="en-US" smtClean="0"/>
              <a:t>7</a:t>
            </a:fld>
            <a:endParaRPr lang="en-US"/>
          </a:p>
        </p:txBody>
      </p:sp>
    </p:spTree>
    <p:extLst>
      <p:ext uri="{BB962C8B-B14F-4D97-AF65-F5344CB8AC3E}">
        <p14:creationId xmlns:p14="http://schemas.microsoft.com/office/powerpoint/2010/main" val="39151226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I’d like to dive into our objectives for fiscal year 2019 and present strategies to complete them</a:t>
            </a:r>
          </a:p>
        </p:txBody>
      </p:sp>
      <p:sp>
        <p:nvSpPr>
          <p:cNvPr id="4" name="Slide Number Placeholder 3"/>
          <p:cNvSpPr>
            <a:spLocks noGrp="1"/>
          </p:cNvSpPr>
          <p:nvPr>
            <p:ph type="sldNum" sz="quarter" idx="5"/>
          </p:nvPr>
        </p:nvSpPr>
        <p:spPr/>
        <p:txBody>
          <a:bodyPr/>
          <a:lstStyle/>
          <a:p>
            <a:fld id="{D210E0E4-C458-406E-98B5-1D28091AA082}" type="slidenum">
              <a:rPr lang="en-US" smtClean="0"/>
              <a:t>8</a:t>
            </a:fld>
            <a:endParaRPr lang="en-US"/>
          </a:p>
        </p:txBody>
      </p:sp>
    </p:spTree>
    <p:extLst>
      <p:ext uri="{BB962C8B-B14F-4D97-AF65-F5344CB8AC3E}">
        <p14:creationId xmlns:p14="http://schemas.microsoft.com/office/powerpoint/2010/main" val="4365226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2019 we want to increase profitability, and to do that we need to look at trends in the data. I have analyzed the pricing model of the fleet and branch performance with the goal of raising revenue and profit without causing an unreasonable increase to overall expense</a:t>
            </a:r>
          </a:p>
        </p:txBody>
      </p:sp>
      <p:sp>
        <p:nvSpPr>
          <p:cNvPr id="4" name="Slide Number Placeholder 3"/>
          <p:cNvSpPr>
            <a:spLocks noGrp="1"/>
          </p:cNvSpPr>
          <p:nvPr>
            <p:ph type="sldNum" sz="quarter" idx="5"/>
          </p:nvPr>
        </p:nvSpPr>
        <p:spPr/>
        <p:txBody>
          <a:bodyPr/>
          <a:lstStyle/>
          <a:p>
            <a:fld id="{D210E0E4-C458-406E-98B5-1D28091AA082}" type="slidenum">
              <a:rPr lang="en-US" smtClean="0"/>
              <a:t>10</a:t>
            </a:fld>
            <a:endParaRPr lang="en-US"/>
          </a:p>
        </p:txBody>
      </p:sp>
    </p:spTree>
    <p:extLst>
      <p:ext uri="{BB962C8B-B14F-4D97-AF65-F5344CB8AC3E}">
        <p14:creationId xmlns:p14="http://schemas.microsoft.com/office/powerpoint/2010/main" val="8380033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strategy I want to explore is revising the pricing model. This approach has the possibility of increasing revenue and profit with no increase to overall expenses. I ran a 5% increase to pricing through my forecasting model</a:t>
            </a:r>
          </a:p>
        </p:txBody>
      </p:sp>
      <p:sp>
        <p:nvSpPr>
          <p:cNvPr id="4" name="Slide Number Placeholder 3"/>
          <p:cNvSpPr>
            <a:spLocks noGrp="1"/>
          </p:cNvSpPr>
          <p:nvPr>
            <p:ph type="sldNum" sz="quarter" idx="5"/>
          </p:nvPr>
        </p:nvSpPr>
        <p:spPr/>
        <p:txBody>
          <a:bodyPr/>
          <a:lstStyle/>
          <a:p>
            <a:fld id="{D210E0E4-C458-406E-98B5-1D28091AA082}" type="slidenum">
              <a:rPr lang="en-US" smtClean="0"/>
              <a:t>11</a:t>
            </a:fld>
            <a:endParaRPr lang="en-US"/>
          </a:p>
        </p:txBody>
      </p:sp>
    </p:spTree>
    <p:extLst>
      <p:ext uri="{BB962C8B-B14F-4D97-AF65-F5344CB8AC3E}">
        <p14:creationId xmlns:p14="http://schemas.microsoft.com/office/powerpoint/2010/main" val="12905056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resulting increase in revenue compared to the 2018 baseline I totaled from the company data</a:t>
            </a:r>
          </a:p>
        </p:txBody>
      </p:sp>
      <p:sp>
        <p:nvSpPr>
          <p:cNvPr id="4" name="Slide Number Placeholder 3"/>
          <p:cNvSpPr>
            <a:spLocks noGrp="1"/>
          </p:cNvSpPr>
          <p:nvPr>
            <p:ph type="sldNum" sz="quarter" idx="5"/>
          </p:nvPr>
        </p:nvSpPr>
        <p:spPr/>
        <p:txBody>
          <a:bodyPr/>
          <a:lstStyle/>
          <a:p>
            <a:fld id="{D210E0E4-C458-406E-98B5-1D28091AA082}" type="slidenum">
              <a:rPr lang="en-US" smtClean="0"/>
              <a:t>12</a:t>
            </a:fld>
            <a:endParaRPr lang="en-US"/>
          </a:p>
        </p:txBody>
      </p:sp>
    </p:spTree>
    <p:extLst>
      <p:ext uri="{BB962C8B-B14F-4D97-AF65-F5344CB8AC3E}">
        <p14:creationId xmlns:p14="http://schemas.microsoft.com/office/powerpoint/2010/main" val="28040149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2/26/2022</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91353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2/26/2022</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2026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2/26/2022</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9904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2/26/2022</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6365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2/26/2022</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85663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2/26/2022</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7476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2/26/2022</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2758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2/26/2022</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74817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2/26/2022</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769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2/26/2022</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3952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2/26/2022</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33683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2/26/2022</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3779478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text, clipart&#10;&#10;Description automatically generated">
            <a:extLst>
              <a:ext uri="{FF2B5EF4-FFF2-40B4-BE49-F238E27FC236}">
                <a16:creationId xmlns:a16="http://schemas.microsoft.com/office/drawing/2014/main" id="{283CEC99-69AD-40AD-B418-623A33721E30}"/>
              </a:ext>
            </a:extLst>
          </p:cNvPr>
          <p:cNvPicPr>
            <a:picLocks noChangeAspect="1"/>
          </p:cNvPicPr>
          <p:nvPr/>
        </p:nvPicPr>
        <p:blipFill rotWithShape="1">
          <a:blip r:embed="rId3">
            <a:extLst>
              <a:ext uri="{28A0092B-C50C-407E-A947-70E740481C1C}">
                <a14:useLocalDpi xmlns:a14="http://schemas.microsoft.com/office/drawing/2010/main" val="0"/>
              </a:ext>
            </a:extLst>
          </a:blip>
          <a:srcRect l="10135" r="9440" b="-1"/>
          <a:stretch/>
        </p:blipFill>
        <p:spPr>
          <a:xfrm>
            <a:off x="20" y="10"/>
            <a:ext cx="12188932" cy="6857990"/>
          </a:xfrm>
          <a:prstGeom prst="rect">
            <a:avLst/>
          </a:prstGeom>
        </p:spPr>
      </p:pic>
      <p:sp>
        <p:nvSpPr>
          <p:cNvPr id="13" name="Rectangle 12">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09D5E87B-3BD8-4064-8691-AB10885BB995}"/>
              </a:ext>
            </a:extLst>
          </p:cNvPr>
          <p:cNvSpPr>
            <a:spLocks noGrp="1"/>
          </p:cNvSpPr>
          <p:nvPr>
            <p:ph type="subTitle" idx="1"/>
          </p:nvPr>
        </p:nvSpPr>
        <p:spPr>
          <a:xfrm>
            <a:off x="1524000" y="5636465"/>
            <a:ext cx="9144000" cy="646785"/>
          </a:xfrm>
        </p:spPr>
        <p:txBody>
          <a:bodyPr>
            <a:normAutofit/>
          </a:bodyPr>
          <a:lstStyle/>
          <a:p>
            <a:pPr algn="ctr"/>
            <a:r>
              <a:rPr lang="en-US" b="1" dirty="0">
                <a:solidFill>
                  <a:schemeClr val="bg1"/>
                </a:solidFill>
              </a:rPr>
              <a:t>FY 2018 ANALYSIS AND FY 2019 RECOMMENDATIONS</a:t>
            </a:r>
          </a:p>
        </p:txBody>
      </p:sp>
    </p:spTree>
    <p:extLst>
      <p:ext uri="{BB962C8B-B14F-4D97-AF65-F5344CB8AC3E}">
        <p14:creationId xmlns:p14="http://schemas.microsoft.com/office/powerpoint/2010/main" val="40769076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FY 2019 Objective</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r>
              <a:rPr lang="en-US" dirty="0"/>
              <a:t>Using revenue trends in branch performance and the pricing model, increase profitability for FY 2019</a:t>
            </a:r>
          </a:p>
          <a:p>
            <a:endParaRPr lang="en-US" dirty="0"/>
          </a:p>
          <a:p>
            <a:r>
              <a:rPr lang="en-US" dirty="0"/>
              <a:t>Effectively raise revenue and profit without an unreasonable increase in expenses</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84806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One – Pricing Model</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pPr marL="0" indent="0">
              <a:buNone/>
            </a:pPr>
            <a:r>
              <a:rPr lang="en-US" dirty="0"/>
              <a:t>Revise the pricing model</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914400" y="1373332"/>
            <a:ext cx="96697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957060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One – Pricing Model</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graphicFrame>
        <p:nvGraphicFramePr>
          <p:cNvPr id="7" name="Content Placeholder 6">
            <a:extLst>
              <a:ext uri="{FF2B5EF4-FFF2-40B4-BE49-F238E27FC236}">
                <a16:creationId xmlns:a16="http://schemas.microsoft.com/office/drawing/2014/main" id="{AFC5ADCF-026C-4FBF-B3AA-34CA1D060DC8}"/>
              </a:ext>
            </a:extLst>
          </p:cNvPr>
          <p:cNvGraphicFramePr>
            <a:graphicFrameLocks noGrp="1"/>
          </p:cNvGraphicFramePr>
          <p:nvPr>
            <p:ph idx="1"/>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153301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One – Pricing Model</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
        <p:nvSpPr>
          <p:cNvPr id="5" name="Content Placeholder 4">
            <a:extLst>
              <a:ext uri="{FF2B5EF4-FFF2-40B4-BE49-F238E27FC236}">
                <a16:creationId xmlns:a16="http://schemas.microsoft.com/office/drawing/2014/main" id="{B8BAFD8A-F8C6-4AA9-B294-E897FA9BC3D7}"/>
              </a:ext>
            </a:extLst>
          </p:cNvPr>
          <p:cNvSpPr>
            <a:spLocks noGrp="1"/>
          </p:cNvSpPr>
          <p:nvPr>
            <p:ph idx="1"/>
          </p:nvPr>
        </p:nvSpPr>
        <p:spPr/>
        <p:txBody>
          <a:bodyPr/>
          <a:lstStyle/>
          <a:p>
            <a:r>
              <a:rPr lang="en-US" dirty="0"/>
              <a:t>5% increase in revenue</a:t>
            </a:r>
          </a:p>
        </p:txBody>
      </p:sp>
    </p:spTree>
    <p:extLst>
      <p:ext uri="{BB962C8B-B14F-4D97-AF65-F5344CB8AC3E}">
        <p14:creationId xmlns:p14="http://schemas.microsoft.com/office/powerpoint/2010/main" val="604356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One – Pricing Model</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
        <p:nvSpPr>
          <p:cNvPr id="5" name="Content Placeholder 4">
            <a:extLst>
              <a:ext uri="{FF2B5EF4-FFF2-40B4-BE49-F238E27FC236}">
                <a16:creationId xmlns:a16="http://schemas.microsoft.com/office/drawing/2014/main" id="{B8BAFD8A-F8C6-4AA9-B294-E897FA9BC3D7}"/>
              </a:ext>
            </a:extLst>
          </p:cNvPr>
          <p:cNvSpPr>
            <a:spLocks noGrp="1"/>
          </p:cNvSpPr>
          <p:nvPr>
            <p:ph idx="1"/>
          </p:nvPr>
        </p:nvSpPr>
        <p:spPr/>
        <p:txBody>
          <a:bodyPr/>
          <a:lstStyle/>
          <a:p>
            <a:r>
              <a:rPr lang="en-US" dirty="0"/>
              <a:t>5% increase in revenue</a:t>
            </a:r>
          </a:p>
          <a:p>
            <a:endParaRPr lang="en-US" dirty="0"/>
          </a:p>
          <a:p>
            <a:r>
              <a:rPr lang="en-US" dirty="0"/>
              <a:t>13% increase in profit</a:t>
            </a:r>
          </a:p>
          <a:p>
            <a:endParaRPr lang="en-US" dirty="0"/>
          </a:p>
        </p:txBody>
      </p:sp>
    </p:spTree>
    <p:extLst>
      <p:ext uri="{BB962C8B-B14F-4D97-AF65-F5344CB8AC3E}">
        <p14:creationId xmlns:p14="http://schemas.microsoft.com/office/powerpoint/2010/main" val="13892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One – Pricing Model</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
        <p:nvSpPr>
          <p:cNvPr id="5" name="Content Placeholder 4">
            <a:extLst>
              <a:ext uri="{FF2B5EF4-FFF2-40B4-BE49-F238E27FC236}">
                <a16:creationId xmlns:a16="http://schemas.microsoft.com/office/drawing/2014/main" id="{B8BAFD8A-F8C6-4AA9-B294-E897FA9BC3D7}"/>
              </a:ext>
            </a:extLst>
          </p:cNvPr>
          <p:cNvSpPr>
            <a:spLocks noGrp="1"/>
          </p:cNvSpPr>
          <p:nvPr>
            <p:ph idx="1"/>
          </p:nvPr>
        </p:nvSpPr>
        <p:spPr/>
        <p:txBody>
          <a:bodyPr/>
          <a:lstStyle/>
          <a:p>
            <a:r>
              <a:rPr lang="en-US" dirty="0"/>
              <a:t>5% increase in revenue</a:t>
            </a:r>
          </a:p>
          <a:p>
            <a:endParaRPr lang="en-US" dirty="0"/>
          </a:p>
          <a:p>
            <a:r>
              <a:rPr lang="en-US" dirty="0"/>
              <a:t>13% increase in profit</a:t>
            </a:r>
          </a:p>
          <a:p>
            <a:endParaRPr lang="en-US" dirty="0"/>
          </a:p>
          <a:p>
            <a:r>
              <a:rPr lang="en-US" dirty="0"/>
              <a:t>No change in expenses</a:t>
            </a:r>
          </a:p>
          <a:p>
            <a:endParaRPr lang="en-US" dirty="0"/>
          </a:p>
        </p:txBody>
      </p:sp>
    </p:spTree>
    <p:extLst>
      <p:ext uri="{BB962C8B-B14F-4D97-AF65-F5344CB8AC3E}">
        <p14:creationId xmlns:p14="http://schemas.microsoft.com/office/powerpoint/2010/main" val="14876858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Two – Add Branches</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r>
              <a:rPr lang="en-US" dirty="0"/>
              <a:t>Open new branches in underserved areas</a:t>
            </a:r>
          </a:p>
          <a:p>
            <a:pPr marL="0" indent="0">
              <a:buNone/>
            </a:pPr>
            <a:endParaRPr lang="en-US" dirty="0"/>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13859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Two – Add Branches</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r>
              <a:rPr lang="en-US" dirty="0"/>
              <a:t>Open new branches in underserved areas</a:t>
            </a:r>
          </a:p>
          <a:p>
            <a:endParaRPr lang="en-US" dirty="0"/>
          </a:p>
          <a:p>
            <a:r>
              <a:rPr lang="en-US" dirty="0"/>
              <a:t>Increase the number of branches to 56</a:t>
            </a:r>
          </a:p>
          <a:p>
            <a:pPr marL="0" indent="0">
              <a:buNone/>
            </a:pPr>
            <a:endParaRPr lang="en-US" dirty="0"/>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812602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Two – Add Branches</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r>
              <a:rPr lang="en-US" dirty="0"/>
              <a:t>Open new branches in underserved areas</a:t>
            </a:r>
          </a:p>
          <a:p>
            <a:endParaRPr lang="en-US" dirty="0"/>
          </a:p>
          <a:p>
            <a:r>
              <a:rPr lang="en-US" dirty="0"/>
              <a:t>Increase the number of branches to 56</a:t>
            </a:r>
          </a:p>
          <a:p>
            <a:endParaRPr lang="en-US" dirty="0"/>
          </a:p>
          <a:p>
            <a:r>
              <a:rPr lang="en-US" dirty="0"/>
              <a:t>Increase the fleet size to 4,480 vehicles</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864143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Two – Add Branches</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graphicFrame>
        <p:nvGraphicFramePr>
          <p:cNvPr id="7" name="Content Placeholder 6">
            <a:extLst>
              <a:ext uri="{FF2B5EF4-FFF2-40B4-BE49-F238E27FC236}">
                <a16:creationId xmlns:a16="http://schemas.microsoft.com/office/drawing/2014/main" id="{38C45222-0BE1-4AA7-A252-ACD00F91447B}"/>
              </a:ext>
            </a:extLst>
          </p:cNvPr>
          <p:cNvGraphicFramePr>
            <a:graphicFrameLocks noGrp="1"/>
          </p:cNvGraphicFramePr>
          <p:nvPr>
            <p:ph idx="1"/>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45166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9D5E87B-3BD8-4064-8691-AB10885BB995}"/>
              </a:ext>
            </a:extLst>
          </p:cNvPr>
          <p:cNvSpPr>
            <a:spLocks noGrp="1"/>
          </p:cNvSpPr>
          <p:nvPr>
            <p:ph type="subTitle" idx="1"/>
          </p:nvPr>
        </p:nvSpPr>
        <p:spPr>
          <a:xfrm>
            <a:off x="1524000" y="4953000"/>
            <a:ext cx="9144000" cy="1655762"/>
          </a:xfrm>
          <a:ln>
            <a:noFill/>
          </a:ln>
        </p:spPr>
        <p:txBody>
          <a:bodyPr>
            <a:normAutofit/>
          </a:bodyPr>
          <a:lstStyle/>
          <a:p>
            <a:pPr algn="ctr"/>
            <a:r>
              <a:rPr lang="en-US" b="1" dirty="0"/>
              <a:t>PART ONE – INITIAL ANALYSIS</a:t>
            </a:r>
          </a:p>
        </p:txBody>
      </p:sp>
      <p:pic>
        <p:nvPicPr>
          <p:cNvPr id="6" name="Picture 5" descr="A picture containing text, clipart&#10;&#10;Description automatically generated">
            <a:extLst>
              <a:ext uri="{FF2B5EF4-FFF2-40B4-BE49-F238E27FC236}">
                <a16:creationId xmlns:a16="http://schemas.microsoft.com/office/drawing/2014/main" id="{283CEC99-69AD-40AD-B418-623A33721E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3682" y="0"/>
            <a:ext cx="10404635" cy="4703762"/>
          </a:xfrm>
          <a:prstGeom prst="rect">
            <a:avLst/>
          </a:prstGeom>
        </p:spPr>
      </p:pic>
      <p:cxnSp>
        <p:nvCxnSpPr>
          <p:cNvPr id="4" name="Straight Connector 3">
            <a:extLst>
              <a:ext uri="{FF2B5EF4-FFF2-40B4-BE49-F238E27FC236}">
                <a16:creationId xmlns:a16="http://schemas.microsoft.com/office/drawing/2014/main" id="{763E0E21-5F41-42C2-8306-5C679598B4E4}"/>
              </a:ext>
            </a:extLst>
          </p:cNvPr>
          <p:cNvCxnSpPr>
            <a:cxnSpLocks/>
          </p:cNvCxnSpPr>
          <p:nvPr/>
        </p:nvCxnSpPr>
        <p:spPr>
          <a:xfrm>
            <a:off x="1524000" y="4796041"/>
            <a:ext cx="914400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010058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Two – Add Branches</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
        <p:nvSpPr>
          <p:cNvPr id="5" name="Content Placeholder 4">
            <a:extLst>
              <a:ext uri="{FF2B5EF4-FFF2-40B4-BE49-F238E27FC236}">
                <a16:creationId xmlns:a16="http://schemas.microsoft.com/office/drawing/2014/main" id="{8BC4230E-96B0-495C-9BF8-34AEA531BEF0}"/>
              </a:ext>
            </a:extLst>
          </p:cNvPr>
          <p:cNvSpPr>
            <a:spLocks noGrp="1"/>
          </p:cNvSpPr>
          <p:nvPr>
            <p:ph idx="1"/>
          </p:nvPr>
        </p:nvSpPr>
        <p:spPr/>
        <p:txBody>
          <a:bodyPr/>
          <a:lstStyle/>
          <a:p>
            <a:r>
              <a:rPr lang="en-US" dirty="0"/>
              <a:t>12% increase in revenue</a:t>
            </a:r>
          </a:p>
        </p:txBody>
      </p:sp>
    </p:spTree>
    <p:extLst>
      <p:ext uri="{BB962C8B-B14F-4D97-AF65-F5344CB8AC3E}">
        <p14:creationId xmlns:p14="http://schemas.microsoft.com/office/powerpoint/2010/main" val="34679840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Two – Add Branches</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
        <p:nvSpPr>
          <p:cNvPr id="5" name="Content Placeholder 4">
            <a:extLst>
              <a:ext uri="{FF2B5EF4-FFF2-40B4-BE49-F238E27FC236}">
                <a16:creationId xmlns:a16="http://schemas.microsoft.com/office/drawing/2014/main" id="{8BC4230E-96B0-495C-9BF8-34AEA531BEF0}"/>
              </a:ext>
            </a:extLst>
          </p:cNvPr>
          <p:cNvSpPr>
            <a:spLocks noGrp="1"/>
          </p:cNvSpPr>
          <p:nvPr>
            <p:ph idx="1"/>
          </p:nvPr>
        </p:nvSpPr>
        <p:spPr/>
        <p:txBody>
          <a:bodyPr/>
          <a:lstStyle/>
          <a:p>
            <a:r>
              <a:rPr lang="en-US" dirty="0"/>
              <a:t>12% increase in revenue</a:t>
            </a:r>
          </a:p>
          <a:p>
            <a:endParaRPr lang="en-US" dirty="0"/>
          </a:p>
          <a:p>
            <a:r>
              <a:rPr lang="en-US" dirty="0"/>
              <a:t>12% increase in profit</a:t>
            </a:r>
          </a:p>
          <a:p>
            <a:endParaRPr lang="en-US" dirty="0"/>
          </a:p>
          <a:p>
            <a:endParaRPr lang="en-US" dirty="0"/>
          </a:p>
        </p:txBody>
      </p:sp>
    </p:spTree>
    <p:extLst>
      <p:ext uri="{BB962C8B-B14F-4D97-AF65-F5344CB8AC3E}">
        <p14:creationId xmlns:p14="http://schemas.microsoft.com/office/powerpoint/2010/main" val="12275332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Strategy Two – Add Branches</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
        <p:nvSpPr>
          <p:cNvPr id="5" name="Content Placeholder 4">
            <a:extLst>
              <a:ext uri="{FF2B5EF4-FFF2-40B4-BE49-F238E27FC236}">
                <a16:creationId xmlns:a16="http://schemas.microsoft.com/office/drawing/2014/main" id="{8BC4230E-96B0-495C-9BF8-34AEA531BEF0}"/>
              </a:ext>
            </a:extLst>
          </p:cNvPr>
          <p:cNvSpPr>
            <a:spLocks noGrp="1"/>
          </p:cNvSpPr>
          <p:nvPr>
            <p:ph idx="1"/>
          </p:nvPr>
        </p:nvSpPr>
        <p:spPr/>
        <p:txBody>
          <a:bodyPr/>
          <a:lstStyle/>
          <a:p>
            <a:r>
              <a:rPr lang="en-US" dirty="0"/>
              <a:t>12% increase in revenue</a:t>
            </a:r>
          </a:p>
          <a:p>
            <a:endParaRPr lang="en-US" dirty="0"/>
          </a:p>
          <a:p>
            <a:r>
              <a:rPr lang="en-US" dirty="0"/>
              <a:t>12% increase in profit</a:t>
            </a:r>
          </a:p>
          <a:p>
            <a:endParaRPr lang="en-US" dirty="0"/>
          </a:p>
          <a:p>
            <a:r>
              <a:rPr lang="en-US" dirty="0"/>
              <a:t>12% increase in expenses</a:t>
            </a:r>
          </a:p>
          <a:p>
            <a:endParaRPr lang="en-US" dirty="0"/>
          </a:p>
          <a:p>
            <a:endParaRPr lang="en-US" dirty="0"/>
          </a:p>
        </p:txBody>
      </p:sp>
    </p:spTree>
    <p:extLst>
      <p:ext uri="{BB962C8B-B14F-4D97-AF65-F5344CB8AC3E}">
        <p14:creationId xmlns:p14="http://schemas.microsoft.com/office/powerpoint/2010/main" val="36398497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normAutofit/>
          </a:bodyPr>
          <a:lstStyle/>
          <a:p>
            <a:r>
              <a:rPr lang="en-US" sz="3600" dirty="0"/>
              <a:t>SUMMARY &amp; FINAL RECOMMENDATION</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r>
              <a:rPr lang="en-US" dirty="0"/>
              <a:t>Both strategies saw growth in profitability</a:t>
            </a:r>
          </a:p>
          <a:p>
            <a:endParaRPr lang="en-US" dirty="0"/>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906011" y="1373332"/>
            <a:ext cx="967809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12963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normAutofit/>
          </a:bodyPr>
          <a:lstStyle/>
          <a:p>
            <a:r>
              <a:rPr lang="en-US" sz="3600" dirty="0"/>
              <a:t>SUMMARY &amp; FINAL RECOMMENDATION</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r>
              <a:rPr lang="en-US" dirty="0"/>
              <a:t>Both strategies saw growth in profitability</a:t>
            </a:r>
          </a:p>
          <a:p>
            <a:endParaRPr lang="en-US" dirty="0"/>
          </a:p>
          <a:p>
            <a:r>
              <a:rPr lang="en-US" dirty="0"/>
              <a:t>My recommendation is to combine both strategies</a:t>
            </a:r>
          </a:p>
          <a:p>
            <a:endParaRPr lang="en-US" dirty="0"/>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906011" y="1373332"/>
            <a:ext cx="967809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42328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normAutofit/>
          </a:bodyPr>
          <a:lstStyle/>
          <a:p>
            <a:r>
              <a:rPr lang="en-US" sz="3600" dirty="0"/>
              <a:t>SUMMARY &amp; FINAL RECOMMENDATION</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pPr marL="0" indent="0">
              <a:buNone/>
            </a:pPr>
            <a:r>
              <a:rPr lang="en-US" dirty="0"/>
              <a:t>Combining both strategies results in:</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906011" y="1373332"/>
            <a:ext cx="967809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379670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normAutofit/>
          </a:bodyPr>
          <a:lstStyle/>
          <a:p>
            <a:r>
              <a:rPr lang="en-US" sz="3600" dirty="0"/>
              <a:t>SUMMARY &amp; FINAL RECOMMENDATION</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pPr marL="0" indent="0">
              <a:buNone/>
            </a:pPr>
            <a:r>
              <a:rPr lang="en-US" dirty="0"/>
              <a:t>Combining both strategies results in:</a:t>
            </a:r>
          </a:p>
          <a:p>
            <a:pPr lvl="1"/>
            <a:endParaRPr lang="en-US" dirty="0"/>
          </a:p>
          <a:p>
            <a:pPr lvl="1"/>
            <a:r>
              <a:rPr lang="en-US" dirty="0"/>
              <a:t>18% increase in revenue</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906011" y="1373332"/>
            <a:ext cx="967809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351026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normAutofit/>
          </a:bodyPr>
          <a:lstStyle/>
          <a:p>
            <a:r>
              <a:rPr lang="en-US" sz="3600" dirty="0"/>
              <a:t>SUMMARY &amp; FINAL RECOMMENDATION</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pPr marL="0" indent="0">
              <a:buNone/>
            </a:pPr>
            <a:r>
              <a:rPr lang="en-US" dirty="0"/>
              <a:t>Combining both strategies results in:</a:t>
            </a:r>
          </a:p>
          <a:p>
            <a:pPr lvl="1"/>
            <a:endParaRPr lang="en-US" dirty="0"/>
          </a:p>
          <a:p>
            <a:pPr lvl="1"/>
            <a:r>
              <a:rPr lang="en-US" dirty="0"/>
              <a:t>18% increase in revenue</a:t>
            </a:r>
          </a:p>
          <a:p>
            <a:pPr lvl="1"/>
            <a:endParaRPr lang="en-US" dirty="0"/>
          </a:p>
          <a:p>
            <a:pPr lvl="1"/>
            <a:r>
              <a:rPr lang="en-US" dirty="0"/>
              <a:t>27% increase in profit</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906011" y="1373332"/>
            <a:ext cx="967809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890526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normAutofit/>
          </a:bodyPr>
          <a:lstStyle/>
          <a:p>
            <a:r>
              <a:rPr lang="en-US" sz="3600" dirty="0"/>
              <a:t>SUMMARY &amp; FINAL RECOMMENDATION</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pPr marL="0" indent="0">
              <a:buNone/>
            </a:pPr>
            <a:r>
              <a:rPr lang="en-US" dirty="0"/>
              <a:t>Combining both strategies results in:</a:t>
            </a:r>
          </a:p>
          <a:p>
            <a:pPr lvl="1"/>
            <a:endParaRPr lang="en-US" dirty="0"/>
          </a:p>
          <a:p>
            <a:pPr lvl="1"/>
            <a:r>
              <a:rPr lang="en-US" dirty="0"/>
              <a:t>18% increase in revenue</a:t>
            </a:r>
          </a:p>
          <a:p>
            <a:pPr lvl="1"/>
            <a:endParaRPr lang="en-US" dirty="0"/>
          </a:p>
          <a:p>
            <a:pPr lvl="1"/>
            <a:r>
              <a:rPr lang="en-US" dirty="0"/>
              <a:t>27% increase in profit</a:t>
            </a:r>
          </a:p>
          <a:p>
            <a:pPr lvl="1"/>
            <a:endParaRPr lang="en-US" dirty="0"/>
          </a:p>
          <a:p>
            <a:pPr lvl="1"/>
            <a:r>
              <a:rPr lang="en-US" dirty="0"/>
              <a:t>12% increase in expenses</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906011" y="1373332"/>
            <a:ext cx="967809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746038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normAutofit/>
          </a:bodyPr>
          <a:lstStyle/>
          <a:p>
            <a:r>
              <a:rPr lang="en-US" sz="3600" dirty="0"/>
              <a:t>SUMMARY &amp; FINAL RECOMMENDATION</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graphicFrame>
        <p:nvGraphicFramePr>
          <p:cNvPr id="6" name="Content Placeholder 5">
            <a:extLst>
              <a:ext uri="{FF2B5EF4-FFF2-40B4-BE49-F238E27FC236}">
                <a16:creationId xmlns:a16="http://schemas.microsoft.com/office/drawing/2014/main" id="{23531FA2-9012-4883-A66E-ED0FFD60665D}"/>
              </a:ext>
            </a:extLst>
          </p:cNvPr>
          <p:cNvGraphicFramePr>
            <a:graphicFrameLocks noGrp="1"/>
          </p:cNvGraphicFramePr>
          <p:nvPr>
            <p:ph idx="1"/>
            <p:extLst>
              <p:ext uri="{D42A27DB-BD31-4B8C-83A1-F6EECF244321}">
                <p14:modId xmlns:p14="http://schemas.microsoft.com/office/powerpoint/2010/main" val="3235184692"/>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89837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458D1-33C6-4C78-91D6-253DC4528983}"/>
              </a:ext>
            </a:extLst>
          </p:cNvPr>
          <p:cNvSpPr>
            <a:spLocks noGrp="1"/>
          </p:cNvSpPr>
          <p:nvPr>
            <p:ph type="title"/>
          </p:nvPr>
        </p:nvSpPr>
        <p:spPr/>
        <p:txBody>
          <a:bodyPr/>
          <a:lstStyle/>
          <a:p>
            <a:r>
              <a:rPr lang="en-US" dirty="0"/>
              <a:t>Initial Analysis</a:t>
            </a:r>
          </a:p>
        </p:txBody>
      </p:sp>
      <p:sp>
        <p:nvSpPr>
          <p:cNvPr id="3" name="Content Placeholder 2">
            <a:extLst>
              <a:ext uri="{FF2B5EF4-FFF2-40B4-BE49-F238E27FC236}">
                <a16:creationId xmlns:a16="http://schemas.microsoft.com/office/drawing/2014/main" id="{FDD66386-FDC2-4F65-9719-C5A7557D1192}"/>
              </a:ext>
            </a:extLst>
          </p:cNvPr>
          <p:cNvSpPr>
            <a:spLocks noGrp="1"/>
          </p:cNvSpPr>
          <p:nvPr>
            <p:ph idx="1"/>
          </p:nvPr>
        </p:nvSpPr>
        <p:spPr/>
        <p:txBody>
          <a:bodyPr>
            <a:normAutofit/>
          </a:bodyPr>
          <a:lstStyle/>
          <a:p>
            <a:pPr marL="0" indent="0" algn="ctr">
              <a:buNone/>
            </a:pPr>
            <a:r>
              <a:rPr lang="en-US" sz="2400" dirty="0"/>
              <a:t>FY 2018 Financials</a:t>
            </a:r>
          </a:p>
        </p:txBody>
      </p:sp>
      <p:cxnSp>
        <p:nvCxnSpPr>
          <p:cNvPr id="4" name="Straight Connector 3">
            <a:extLst>
              <a:ext uri="{FF2B5EF4-FFF2-40B4-BE49-F238E27FC236}">
                <a16:creationId xmlns:a16="http://schemas.microsoft.com/office/drawing/2014/main" id="{D1AF4364-7130-4B98-A38C-8EBB9697F480}"/>
              </a:ext>
            </a:extLst>
          </p:cNvPr>
          <p:cNvCxnSpPr>
            <a:cxnSpLocks/>
          </p:cNvCxnSpPr>
          <p:nvPr/>
        </p:nvCxnSpPr>
        <p:spPr>
          <a:xfrm>
            <a:off x="838200" y="1406175"/>
            <a:ext cx="992207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graphicFrame>
        <p:nvGraphicFramePr>
          <p:cNvPr id="5" name="Chart 4">
            <a:extLst>
              <a:ext uri="{FF2B5EF4-FFF2-40B4-BE49-F238E27FC236}">
                <a16:creationId xmlns:a16="http://schemas.microsoft.com/office/drawing/2014/main" id="{5044EBD5-B96A-4A2C-9242-57A6BD37ECD4}"/>
              </a:ext>
            </a:extLst>
          </p:cNvPr>
          <p:cNvGraphicFramePr>
            <a:graphicFrameLocks/>
          </p:cNvGraphicFramePr>
          <p:nvPr>
            <p:extLst>
              <p:ext uri="{D42A27DB-BD31-4B8C-83A1-F6EECF244321}">
                <p14:modId xmlns:p14="http://schemas.microsoft.com/office/powerpoint/2010/main" val="1621185778"/>
              </p:ext>
            </p:extLst>
          </p:nvPr>
        </p:nvGraphicFramePr>
        <p:xfrm>
          <a:off x="1616279" y="2062163"/>
          <a:ext cx="9144000" cy="375978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737004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984E7-D8B6-40DB-B990-9D40F71634B1}"/>
              </a:ext>
            </a:extLst>
          </p:cNvPr>
          <p:cNvSpPr>
            <a:spLocks noGrp="1"/>
          </p:cNvSpPr>
          <p:nvPr>
            <p:ph type="ctrTitle"/>
          </p:nvPr>
        </p:nvSpPr>
        <p:spPr>
          <a:xfrm>
            <a:off x="1524000" y="2235200"/>
            <a:ext cx="9144000" cy="2387600"/>
          </a:xfrm>
        </p:spPr>
        <p:txBody>
          <a:bodyPr/>
          <a:lstStyle/>
          <a:p>
            <a:pPr algn="ctr"/>
            <a:r>
              <a:rPr lang="en-US" cap="none" dirty="0"/>
              <a:t>Thank you for your time!</a:t>
            </a:r>
          </a:p>
        </p:txBody>
      </p:sp>
    </p:spTree>
    <p:extLst>
      <p:ext uri="{BB962C8B-B14F-4D97-AF65-F5344CB8AC3E}">
        <p14:creationId xmlns:p14="http://schemas.microsoft.com/office/powerpoint/2010/main" val="1039783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23A5F-DD76-4C64-B65F-A39C0E471062}"/>
              </a:ext>
            </a:extLst>
          </p:cNvPr>
          <p:cNvSpPr>
            <a:spLocks noGrp="1"/>
          </p:cNvSpPr>
          <p:nvPr>
            <p:ph type="title"/>
          </p:nvPr>
        </p:nvSpPr>
        <p:spPr/>
        <p:txBody>
          <a:bodyPr/>
          <a:lstStyle/>
          <a:p>
            <a:r>
              <a:rPr lang="en-US" dirty="0"/>
              <a:t>Initial Analysis – Branch Revenue</a:t>
            </a:r>
          </a:p>
        </p:txBody>
      </p:sp>
      <p:sp>
        <p:nvSpPr>
          <p:cNvPr id="3" name="Content Placeholder 2">
            <a:extLst>
              <a:ext uri="{FF2B5EF4-FFF2-40B4-BE49-F238E27FC236}">
                <a16:creationId xmlns:a16="http://schemas.microsoft.com/office/drawing/2014/main" id="{15312DEB-87A7-4CF3-B00B-552FCD57DD95}"/>
              </a:ext>
            </a:extLst>
          </p:cNvPr>
          <p:cNvSpPr>
            <a:spLocks noGrp="1"/>
          </p:cNvSpPr>
          <p:nvPr>
            <p:ph idx="1"/>
          </p:nvPr>
        </p:nvSpPr>
        <p:spPr/>
        <p:txBody>
          <a:bodyPr/>
          <a:lstStyle/>
          <a:p>
            <a:r>
              <a:rPr lang="en-US" dirty="0"/>
              <a:t>Number of Branches - 50</a:t>
            </a:r>
          </a:p>
        </p:txBody>
      </p:sp>
      <p:cxnSp>
        <p:nvCxnSpPr>
          <p:cNvPr id="4" name="Straight Connector 3">
            <a:extLst>
              <a:ext uri="{FF2B5EF4-FFF2-40B4-BE49-F238E27FC236}">
                <a16:creationId xmlns:a16="http://schemas.microsoft.com/office/drawing/2014/main" id="{D6CFD00C-DEC7-47A1-95BE-FB2F0DC4FCF2}"/>
              </a:ext>
            </a:extLst>
          </p:cNvPr>
          <p:cNvCxnSpPr>
            <a:cxnSpLocks/>
          </p:cNvCxnSpPr>
          <p:nvPr/>
        </p:nvCxnSpPr>
        <p:spPr>
          <a:xfrm>
            <a:off x="838200" y="1389397"/>
            <a:ext cx="9938857"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30418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23A5F-DD76-4C64-B65F-A39C0E471062}"/>
              </a:ext>
            </a:extLst>
          </p:cNvPr>
          <p:cNvSpPr>
            <a:spLocks noGrp="1"/>
          </p:cNvSpPr>
          <p:nvPr>
            <p:ph type="title"/>
          </p:nvPr>
        </p:nvSpPr>
        <p:spPr/>
        <p:txBody>
          <a:bodyPr/>
          <a:lstStyle/>
          <a:p>
            <a:r>
              <a:rPr lang="en-US" dirty="0"/>
              <a:t>Initial Analysis – Branch Revenue</a:t>
            </a:r>
          </a:p>
        </p:txBody>
      </p:sp>
      <p:sp>
        <p:nvSpPr>
          <p:cNvPr id="3" name="Content Placeholder 2">
            <a:extLst>
              <a:ext uri="{FF2B5EF4-FFF2-40B4-BE49-F238E27FC236}">
                <a16:creationId xmlns:a16="http://schemas.microsoft.com/office/drawing/2014/main" id="{15312DEB-87A7-4CF3-B00B-552FCD57DD95}"/>
              </a:ext>
            </a:extLst>
          </p:cNvPr>
          <p:cNvSpPr>
            <a:spLocks noGrp="1"/>
          </p:cNvSpPr>
          <p:nvPr>
            <p:ph idx="1"/>
          </p:nvPr>
        </p:nvSpPr>
        <p:spPr/>
        <p:txBody>
          <a:bodyPr/>
          <a:lstStyle/>
          <a:p>
            <a:r>
              <a:rPr lang="en-US" dirty="0"/>
              <a:t>Number of Branches - 50</a:t>
            </a:r>
          </a:p>
          <a:p>
            <a:endParaRPr lang="en-US" dirty="0"/>
          </a:p>
          <a:p>
            <a:r>
              <a:rPr lang="en-US" dirty="0"/>
              <a:t>Average Revenue Per Branch - $1,056,604</a:t>
            </a:r>
          </a:p>
          <a:p>
            <a:endParaRPr lang="en-US" dirty="0"/>
          </a:p>
          <a:p>
            <a:endParaRPr lang="en-US" dirty="0"/>
          </a:p>
          <a:p>
            <a:endParaRPr lang="en-US" dirty="0"/>
          </a:p>
        </p:txBody>
      </p:sp>
      <p:cxnSp>
        <p:nvCxnSpPr>
          <p:cNvPr id="4" name="Straight Connector 3">
            <a:extLst>
              <a:ext uri="{FF2B5EF4-FFF2-40B4-BE49-F238E27FC236}">
                <a16:creationId xmlns:a16="http://schemas.microsoft.com/office/drawing/2014/main" id="{D6CFD00C-DEC7-47A1-95BE-FB2F0DC4FCF2}"/>
              </a:ext>
            </a:extLst>
          </p:cNvPr>
          <p:cNvCxnSpPr>
            <a:cxnSpLocks/>
          </p:cNvCxnSpPr>
          <p:nvPr/>
        </p:nvCxnSpPr>
        <p:spPr>
          <a:xfrm>
            <a:off x="897622" y="1389397"/>
            <a:ext cx="9862657"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92481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23A5F-DD76-4C64-B65F-A39C0E471062}"/>
              </a:ext>
            </a:extLst>
          </p:cNvPr>
          <p:cNvSpPr>
            <a:spLocks noGrp="1"/>
          </p:cNvSpPr>
          <p:nvPr>
            <p:ph type="title"/>
          </p:nvPr>
        </p:nvSpPr>
        <p:spPr/>
        <p:txBody>
          <a:bodyPr/>
          <a:lstStyle/>
          <a:p>
            <a:r>
              <a:rPr lang="en-US" dirty="0"/>
              <a:t>Initial Analysis – Fleet Revenue</a:t>
            </a:r>
          </a:p>
        </p:txBody>
      </p:sp>
      <p:sp>
        <p:nvSpPr>
          <p:cNvPr id="3" name="Content Placeholder 2">
            <a:extLst>
              <a:ext uri="{FF2B5EF4-FFF2-40B4-BE49-F238E27FC236}">
                <a16:creationId xmlns:a16="http://schemas.microsoft.com/office/drawing/2014/main" id="{15312DEB-87A7-4CF3-B00B-552FCD57DD95}"/>
              </a:ext>
            </a:extLst>
          </p:cNvPr>
          <p:cNvSpPr>
            <a:spLocks noGrp="1"/>
          </p:cNvSpPr>
          <p:nvPr>
            <p:ph idx="1"/>
          </p:nvPr>
        </p:nvSpPr>
        <p:spPr/>
        <p:txBody>
          <a:bodyPr/>
          <a:lstStyle/>
          <a:p>
            <a:r>
              <a:rPr lang="en-US" dirty="0"/>
              <a:t>Fleet Size - 4,000 Vehicles</a:t>
            </a:r>
          </a:p>
          <a:p>
            <a:endParaRPr lang="en-US" dirty="0"/>
          </a:p>
        </p:txBody>
      </p:sp>
      <p:cxnSp>
        <p:nvCxnSpPr>
          <p:cNvPr id="4" name="Straight Connector 3">
            <a:extLst>
              <a:ext uri="{FF2B5EF4-FFF2-40B4-BE49-F238E27FC236}">
                <a16:creationId xmlns:a16="http://schemas.microsoft.com/office/drawing/2014/main" id="{D6CFD00C-DEC7-47A1-95BE-FB2F0DC4FCF2}"/>
              </a:ext>
            </a:extLst>
          </p:cNvPr>
          <p:cNvCxnSpPr>
            <a:cxnSpLocks/>
          </p:cNvCxnSpPr>
          <p:nvPr/>
        </p:nvCxnSpPr>
        <p:spPr>
          <a:xfrm>
            <a:off x="838200" y="1389397"/>
            <a:ext cx="9938857"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50914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23A5F-DD76-4C64-B65F-A39C0E471062}"/>
              </a:ext>
            </a:extLst>
          </p:cNvPr>
          <p:cNvSpPr>
            <a:spLocks noGrp="1"/>
          </p:cNvSpPr>
          <p:nvPr>
            <p:ph type="title"/>
          </p:nvPr>
        </p:nvSpPr>
        <p:spPr/>
        <p:txBody>
          <a:bodyPr/>
          <a:lstStyle/>
          <a:p>
            <a:r>
              <a:rPr lang="en-US" dirty="0"/>
              <a:t>Initial Analysis – Fleet Revenue</a:t>
            </a:r>
          </a:p>
        </p:txBody>
      </p:sp>
      <p:sp>
        <p:nvSpPr>
          <p:cNvPr id="3" name="Content Placeholder 2">
            <a:extLst>
              <a:ext uri="{FF2B5EF4-FFF2-40B4-BE49-F238E27FC236}">
                <a16:creationId xmlns:a16="http://schemas.microsoft.com/office/drawing/2014/main" id="{15312DEB-87A7-4CF3-B00B-552FCD57DD95}"/>
              </a:ext>
            </a:extLst>
          </p:cNvPr>
          <p:cNvSpPr>
            <a:spLocks noGrp="1"/>
          </p:cNvSpPr>
          <p:nvPr>
            <p:ph idx="1"/>
          </p:nvPr>
        </p:nvSpPr>
        <p:spPr/>
        <p:txBody>
          <a:bodyPr/>
          <a:lstStyle/>
          <a:p>
            <a:r>
              <a:rPr lang="en-US" dirty="0"/>
              <a:t>Fleet Size - 4,000 Vehicles</a:t>
            </a:r>
          </a:p>
          <a:p>
            <a:endParaRPr lang="en-US" dirty="0"/>
          </a:p>
          <a:p>
            <a:r>
              <a:rPr lang="en-US" dirty="0"/>
              <a:t>Average Revenue Per Car - $13,207</a:t>
            </a:r>
          </a:p>
          <a:p>
            <a:endParaRPr lang="en-US" dirty="0"/>
          </a:p>
        </p:txBody>
      </p:sp>
      <p:cxnSp>
        <p:nvCxnSpPr>
          <p:cNvPr id="4" name="Straight Connector 3">
            <a:extLst>
              <a:ext uri="{FF2B5EF4-FFF2-40B4-BE49-F238E27FC236}">
                <a16:creationId xmlns:a16="http://schemas.microsoft.com/office/drawing/2014/main" id="{D6CFD00C-DEC7-47A1-95BE-FB2F0DC4FCF2}"/>
              </a:ext>
            </a:extLst>
          </p:cNvPr>
          <p:cNvCxnSpPr>
            <a:cxnSpLocks/>
          </p:cNvCxnSpPr>
          <p:nvPr/>
        </p:nvCxnSpPr>
        <p:spPr>
          <a:xfrm>
            <a:off x="838200" y="1389397"/>
            <a:ext cx="9938857"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38747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9D5E87B-3BD8-4064-8691-AB10885BB995}"/>
              </a:ext>
            </a:extLst>
          </p:cNvPr>
          <p:cNvSpPr>
            <a:spLocks noGrp="1"/>
          </p:cNvSpPr>
          <p:nvPr>
            <p:ph type="subTitle" idx="1"/>
          </p:nvPr>
        </p:nvSpPr>
        <p:spPr>
          <a:xfrm>
            <a:off x="1524000" y="4953000"/>
            <a:ext cx="9144000" cy="1655762"/>
          </a:xfrm>
          <a:ln>
            <a:noFill/>
          </a:ln>
        </p:spPr>
        <p:txBody>
          <a:bodyPr>
            <a:normAutofit/>
          </a:bodyPr>
          <a:lstStyle/>
          <a:p>
            <a:pPr algn="ctr"/>
            <a:r>
              <a:rPr lang="en-US" b="1" dirty="0"/>
              <a:t>PART TWO – OBJECTIVES AND STRATEGIES</a:t>
            </a:r>
          </a:p>
        </p:txBody>
      </p:sp>
      <p:pic>
        <p:nvPicPr>
          <p:cNvPr id="6" name="Picture 5" descr="A picture containing text, clipart&#10;&#10;Description automatically generated">
            <a:extLst>
              <a:ext uri="{FF2B5EF4-FFF2-40B4-BE49-F238E27FC236}">
                <a16:creationId xmlns:a16="http://schemas.microsoft.com/office/drawing/2014/main" id="{283CEC99-69AD-40AD-B418-623A33721E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3682" y="0"/>
            <a:ext cx="10404635" cy="4703762"/>
          </a:xfrm>
          <a:prstGeom prst="rect">
            <a:avLst/>
          </a:prstGeom>
        </p:spPr>
      </p:pic>
      <p:cxnSp>
        <p:nvCxnSpPr>
          <p:cNvPr id="4" name="Straight Connector 3">
            <a:extLst>
              <a:ext uri="{FF2B5EF4-FFF2-40B4-BE49-F238E27FC236}">
                <a16:creationId xmlns:a16="http://schemas.microsoft.com/office/drawing/2014/main" id="{763E0E21-5F41-42C2-8306-5C679598B4E4}"/>
              </a:ext>
            </a:extLst>
          </p:cNvPr>
          <p:cNvCxnSpPr>
            <a:cxnSpLocks/>
          </p:cNvCxnSpPr>
          <p:nvPr/>
        </p:nvCxnSpPr>
        <p:spPr>
          <a:xfrm>
            <a:off x="1524000" y="4796041"/>
            <a:ext cx="914400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52689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4B18-FEB2-4A5C-8C88-D383EC4EDEB8}"/>
              </a:ext>
            </a:extLst>
          </p:cNvPr>
          <p:cNvSpPr>
            <a:spLocks noGrp="1"/>
          </p:cNvSpPr>
          <p:nvPr>
            <p:ph type="title"/>
          </p:nvPr>
        </p:nvSpPr>
        <p:spPr/>
        <p:txBody>
          <a:bodyPr/>
          <a:lstStyle/>
          <a:p>
            <a:r>
              <a:rPr lang="en-US" dirty="0"/>
              <a:t>FY 2019 Objective</a:t>
            </a:r>
          </a:p>
        </p:txBody>
      </p:sp>
      <p:sp>
        <p:nvSpPr>
          <p:cNvPr id="3" name="Content Placeholder 2">
            <a:extLst>
              <a:ext uri="{FF2B5EF4-FFF2-40B4-BE49-F238E27FC236}">
                <a16:creationId xmlns:a16="http://schemas.microsoft.com/office/drawing/2014/main" id="{8E918DC8-3B9F-4755-8A6A-17DC5BCEF244}"/>
              </a:ext>
            </a:extLst>
          </p:cNvPr>
          <p:cNvSpPr>
            <a:spLocks noGrp="1"/>
          </p:cNvSpPr>
          <p:nvPr>
            <p:ph idx="1"/>
          </p:nvPr>
        </p:nvSpPr>
        <p:spPr/>
        <p:txBody>
          <a:bodyPr/>
          <a:lstStyle/>
          <a:p>
            <a:r>
              <a:rPr lang="en-US" dirty="0"/>
              <a:t>Using revenue trends in branch performance and the pricing model, increase profitability for FY 2019</a:t>
            </a:r>
          </a:p>
        </p:txBody>
      </p:sp>
      <p:cxnSp>
        <p:nvCxnSpPr>
          <p:cNvPr id="4" name="Straight Connector 3">
            <a:extLst>
              <a:ext uri="{FF2B5EF4-FFF2-40B4-BE49-F238E27FC236}">
                <a16:creationId xmlns:a16="http://schemas.microsoft.com/office/drawing/2014/main" id="{DDA05999-CC03-4F87-A022-7394F161C4AE}"/>
              </a:ext>
            </a:extLst>
          </p:cNvPr>
          <p:cNvCxnSpPr>
            <a:cxnSpLocks/>
          </p:cNvCxnSpPr>
          <p:nvPr/>
        </p:nvCxnSpPr>
        <p:spPr>
          <a:xfrm>
            <a:off x="838200" y="1373332"/>
            <a:ext cx="974591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96890124"/>
      </p:ext>
    </p:extLst>
  </p:cSld>
  <p:clrMapOvr>
    <a:masterClrMapping/>
  </p:clrMapOvr>
</p:sld>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Gradient</Template>
  <TotalTime>688</TotalTime>
  <Words>1037</Words>
  <Application>Microsoft Office PowerPoint</Application>
  <PresentationFormat>Widescreen</PresentationFormat>
  <Paragraphs>130</Paragraphs>
  <Slides>30</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Univers</vt:lpstr>
      <vt:lpstr>GradientVTI</vt:lpstr>
      <vt:lpstr>PowerPoint Presentation</vt:lpstr>
      <vt:lpstr>PowerPoint Presentation</vt:lpstr>
      <vt:lpstr>Initial Analysis</vt:lpstr>
      <vt:lpstr>Initial Analysis – Branch Revenue</vt:lpstr>
      <vt:lpstr>Initial Analysis – Branch Revenue</vt:lpstr>
      <vt:lpstr>Initial Analysis – Fleet Revenue</vt:lpstr>
      <vt:lpstr>Initial Analysis – Fleet Revenue</vt:lpstr>
      <vt:lpstr>PowerPoint Presentation</vt:lpstr>
      <vt:lpstr>FY 2019 Objective</vt:lpstr>
      <vt:lpstr>FY 2019 Objective</vt:lpstr>
      <vt:lpstr>Strategy One – Pricing Model</vt:lpstr>
      <vt:lpstr>Strategy One – Pricing Model</vt:lpstr>
      <vt:lpstr>Strategy One – Pricing Model</vt:lpstr>
      <vt:lpstr>Strategy One – Pricing Model</vt:lpstr>
      <vt:lpstr>Strategy One – Pricing Model</vt:lpstr>
      <vt:lpstr>Strategy Two – Add Branches</vt:lpstr>
      <vt:lpstr>Strategy Two – Add Branches</vt:lpstr>
      <vt:lpstr>Strategy Two – Add Branches</vt:lpstr>
      <vt:lpstr>Strategy Two – Add Branches</vt:lpstr>
      <vt:lpstr>Strategy Two – Add Branches</vt:lpstr>
      <vt:lpstr>Strategy Two – Add Branches</vt:lpstr>
      <vt:lpstr>Strategy Two – Add Branches</vt:lpstr>
      <vt:lpstr>SUMMARY &amp; FINAL RECOMMENDATION</vt:lpstr>
      <vt:lpstr>SUMMARY &amp; FINAL RECOMMENDATION</vt:lpstr>
      <vt:lpstr>SUMMARY &amp; FINAL RECOMMENDATION</vt:lpstr>
      <vt:lpstr>SUMMARY &amp; FINAL RECOMMENDATION</vt:lpstr>
      <vt:lpstr>SUMMARY &amp; FINAL RECOMMENDATION</vt:lpstr>
      <vt:lpstr>SUMMARY &amp; FINAL RECOMMENDATION</vt:lpstr>
      <vt:lpstr>SUMMARY &amp; FINAL RECOMMENDATION</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Bryan Casahuaman</dc:creator>
  <cp:lastModifiedBy>Bryan Casahuaman</cp:lastModifiedBy>
  <cp:revision>1</cp:revision>
  <dcterms:created xsi:type="dcterms:W3CDTF">2022-02-24T15:50:45Z</dcterms:created>
  <dcterms:modified xsi:type="dcterms:W3CDTF">2022-02-26T20:53:59Z</dcterms:modified>
</cp:coreProperties>
</file>

<file path=docProps/thumbnail.jpeg>
</file>